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9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22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23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24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25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26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27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notesSlides/notesSlide28.xml" ContentType="application/vnd.openxmlformats-officedocument.presentationml.notesSlide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notesSlides/notesSlide29.xml" ContentType="application/vnd.openxmlformats-officedocument.presentationml.notesSlide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7" r:id="rId10"/>
    <p:sldId id="269" r:id="rId11"/>
    <p:sldId id="270" r:id="rId12"/>
    <p:sldId id="271" r:id="rId13"/>
    <p:sldId id="272" r:id="rId14"/>
    <p:sldId id="273" r:id="rId15"/>
    <p:sldId id="263" r:id="rId16"/>
    <p:sldId id="274" r:id="rId17"/>
    <p:sldId id="264" r:id="rId18"/>
    <p:sldId id="275" r:id="rId19"/>
    <p:sldId id="290" r:id="rId20"/>
    <p:sldId id="265" r:id="rId21"/>
    <p:sldId id="276" r:id="rId22"/>
    <p:sldId id="282" r:id="rId23"/>
    <p:sldId id="277" r:id="rId24"/>
    <p:sldId id="278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39" autoAdjust="0"/>
    <p:restoredTop sz="94706" autoAdjust="0"/>
  </p:normalViewPr>
  <p:slideViewPr>
    <p:cSldViewPr snapToGrid="0">
      <p:cViewPr varScale="1">
        <p:scale>
          <a:sx n="142" d="100"/>
          <a:sy n="142" d="100"/>
        </p:scale>
        <p:origin x="642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6T00:59:13.0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1 340,'1097'-50,"-5"-61,-840 83,-108 12,512-42,-591 53,117-27,-125 20,1 1,107-4,-13 14,151 5,-293-3,1 1,-1 1,0 0,15 6,32 8,10-3,115 42,22 5,-47-31,1-8,164 3,324-23,-317-5,-240 5,173 27,-173-22,-76-7,1 0,0 1,0 0,-1 1,1 1,-1 0,0 1,0 0,0 1,23 12,-34-16,0 0,0 1,0-1,0 0,0 1,0 0,0-1,0 1,-1 0,1 0,-1 0,0 0,1 0,-1 0,0 0,0 1,0-1,0 0,-1 1,1-1,-1 0,1 4,-1-4,-1 1,0-1,0 0,0 1,0-1,0 0,0 0,0 0,-1 0,1 0,-1 0,0 0,1-1,-1 1,0-1,0 1,0-1,0 1,0-1,0 0,-1 0,-3 1,-7 3,0 0,-1-1,1-1,-1 0,1-1,-20 1,-88-5,54 0,12 1,-150-6,144-1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6T01:23:16.42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48 138,'349'23,"-199"-8,2029 64,-1080-82,-1045 1,86-16,-86 10,81-3,-79 11,-42 1,-40-1,-866 10,-234 0,599-8,-570-6,1034 1,0-3,1-3,0-2,1-3,0-3,-96-40,141 52,-1 1,-30-4,442 78,578 73,-831-132,0-7,1-6,-1-6,267-50,79-72,-82 19,-382 105,0 2,34-2,-35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6T01:23:28.46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0 176,'28'-2,"-1"-1,0-1,-1-2,36-12,28-5,296-63,-285 71,148-4,105 20,-136 2,1673-3,-1715 10,11 0,-155-7,-23 2,-24 2,-37 3,-1-2,-1-2,-94-2,-33 2,121 0,-586 36,499-41,-392-5,358-15,117 10,-79-2,-1380 13,1507-2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6T01:23:31.66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663 155,'593'-43,"-225"8,1012 14,-877 25,-434-1,121 22,34 3,-185-26,99 3,186 31,-242-27,145-3,-203-6,-261 2,1 10,0 11,-266 60,297-38,-262 23,224-48,-365-17,-313-51,544 20,-84 0,375 30,-133-4,218 2,-1 0,0 0,1 0,-1 0,0 0,1 0,-1-1,1 1,-1-1,0 1,1-1,-1 0,1 1,-2-2,3 1,0 1,0-1,0 1,0-1,0 1,0-1,0 1,0-1,1 1,-1 0,0-1,0 1,0-1,1 1,-1 0,0-1,1 1,-1 0,0-1,1 1,-1 0,0-1,1 1,-1 0,1 0,-1 0,0-1,1 1,-1 0,1 0,52-19,147-20,322-22,-207 32,150-38,-21 3,7 34,886 32,-1299-2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6T01:23:36.02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0 249,'103'-5,"196"-36,-155 17,-14 4,486-65,6 49,-452 39,243-5,-208-16,88-3,460 36,-353 5,-310-14,-7-1,113 21,327 82,-462-100,-1-2,1-3,68-6,-68 0,1 3,118 15,-78-1,2-4,0-5,126-11,-93-1,157-5,-53 11,192 3,-295 7,89 1,-172-12,44 1,-91 1,1 1,0 0,0 0,-1 1,1 1,-1-1,1 1,9 5,-18-8,1 1,-1-1,0 0,1 0,-1 0,1 1,-1-1,0 0,1 1,-1-1,0 0,1 1,-1-1,0 0,1 1,-1-1,0 1,0-1,0 1,1-1,-1 0,0 1,0-1,0 1,0-1,0 1,0-1,0 1,0-1,0 1,0-1,0 1,0-1,0 1,-1 0,-14 15,-27 8,-61 17,-177 46,195-63,-93 18,-271 29,-15-41,-5-32,146-1,233 3,4 3,0-5,0-3,-122-23,93 11,5 2,81 7,-53-22,-17-5,-264-74,303 90,-240-58,206 56,21 4,-38-10,-116-12,-408 24,400 17,195 1,0 1,0 2,-44 12,-56 8,28-7,-23 2,30-3,76-11,1-2,-46 3,-155 11,107-21,-102 4,165 7,-20 1,56-10,12-1,0 1,0 0,-19 4,16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45:09.5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3175 784 24575,'-425'12'0,"-668"106"0,743-80 0,95-13 0,107 0 0,88-14 0,0-2 0,-89 2 0,125-11 0,1-1 0,-1-1 0,1-2 0,-27-6 0,37 6 0,0-1 0,0 0 0,0-1 0,1 0 0,0-1 0,0-1 0,0 0 0,-14-13 0,7 5 0,-24-22 0,1-1 0,2-1 0,-48-64 0,60 67 0,9 12 0,1-1 0,-27-50 0,41 68 0,1 0 0,0 0 0,0 0 0,1-1 0,-1 1 0,2 0 0,0-1 0,0 0 0,0 1 0,1-1 0,0 1 0,1-1 0,0 0 0,0 1 0,3-10 0,-2 12 0,1 1 0,0-1 0,0 1 0,0-1 0,1 1 0,0 0 0,0 0 0,0 1 0,0-1 0,1 1 0,0 0 0,9-6 0,73-40 0,-61 37 0,69-37 0,146-54 0,-213 94 0,3-2 0,0 2 0,1 1 0,42-6 0,87-9 0,-73 10 0,139-5 0,1122 20 0,-1282 2 0,119 22 0,-52-5 0,-40-8 0,-1 3 0,0 4 0,99 36 0,-182-50 0,0 1 0,-1 0 0,1 0 0,-1 1 0,0 0 0,-1 1 0,0 0 0,0 0 0,0 1 0,-1 0 0,6 10 0,24 27 0,23 23 0,-2 4 0,89 147 0,-145-218 0,-1 1 0,1-1 0,-1 1 0,0-1 0,1 1 0,-1-1 0,0 1 0,-1 0 0,1 0 0,0-1 0,-1 1 0,0 0 0,1 0 0,-1 0 0,0 0 0,0 0 0,-1-1 0,1 1 0,-1 0 0,1 0 0,-1 0 0,0-1 0,0 1 0,0 0 0,-3 3 0,-2 1 0,0 0 0,0 0 0,-1-1 0,0 0 0,-1 0 0,-12 8 0,14-11 0,-62 41 0,-3-3 0,-1-4 0,-2-2 0,-1-4 0,-2-3 0,-115 26 0,157-47-1365,3-2-5461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45:14.2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99 24575,'11'1'0,"-1"0"0,0 1 0,0 0 0,1 1 0,-1 0 0,13 6 0,14 4 0,13 2 0,248 65 0,-226-65 0,0-3 0,93 4 0,181-28 0,-268 7 0,341 1 0,-229 6 0,26 8 0,6 0 0,-104-10 0,322-12 0,-13-8 0,1272-8 0,-1165 30 0,-377-9 0,199-34 0,-352 40 0,206-13 0,-72 8 0,484-69 0,-522 65 0,198 8 0,-138 5 0,-42-2 0,338-13 0,-351 5 0,78-9 0,-40-1 0,0 7 0,188 11 0,-144 2 0,84-4 0,209 3 0,-177 28 0,-82-4 0,-39 3 0,-11-1 0,-107-25-1365,-48-4-5461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45:15.5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0 156 24575,'975'0'0,"-844"-10"0,8 0 0,-102 8 0,0-2 0,52-10 0,13-3 0,141-23 0,-67 8 0,-46 18 0,201 3 0,-200 9 0,122 5 0,7 34 0,-139-18-1365,-105-18-5461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45:20.4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77 24575,'527'45'0,"-390"-28"0,354 20 0,-337-19 0,-107-10 0,71 2 0,282-30 0,-14 0 0,-113 23 0,394-6 0,-434-15 0,30-2 0,884 18 0,-563 5 0,-525-6 0,81-14 0,-79 8 0,70-2 0,-68 7 0,-1-3 0,85-19 0,67-9 0,-125 25 15,66-3-1395,-135 13-5446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45:21.4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83 24575,'445'-28'0,"-209"7"0,690-12 0,9 35 0,-307 2 0,-233-6 0,424 4 0,-659 10 0,0 7 0,179 45 0,93 14 0,-68-42 0,47 5 0,-335-27-1365,-44-6-5461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45:22.5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0 423 24575,'318'-84'0,"155"-39"0,7 37 0,319 9 0,-372 38 0,223 25 0,-401 17 0,161 4 0,-281 1 0,150 29 0,-71-14 0,-157-21 0,-1 3 0,0 2 0,0 2 0,67 21 0,248 68 0,-223-66 0,-75-19 0,2-3 0,91 1 0,-81-7 0,98 17 0,1 17-1365,-157-33-5461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6T00:59:15.5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1 526,'28'-2,"1"0,-1-2,50-13,-2 0,904-148,13 73,-643 92,2 0,-214-9,64-2,366-2,-358-7,120-3,-167 22,227-30,575-66,-464 77,-151 18,282 5,-494 7,49 0,-101-10,146 20,-62-2,-101-13,83 17,-97-11,109 7,4 1,-22-1,-118-15,44 12,-46-9,-1-1,33 2,-6-5,-1 2,102 21,-136-19,-5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45:25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24575,'33'2'0,"-1"2"0,0 1 0,36 10 0,20 3 0,29 0 0,5 0 0,171 47 0,-225-47 0,91 11 0,20 4 0,-57-2 0,2-5 0,212 16 0,-265-35 0,86 17 0,-28-2 0,303 7 0,4-33 0,-414 3 0,99-8 0,207-41 0,-194 25 0,141-8 0,-88 16 0,65-2 0,-246 19 0,597-25 0,-527 15 0,123-30 0,-145 30 0,0 2 0,1 3 0,0 2 0,96 6 0,-29 0 0,77-4 0,182 3 0,-306 5 0,-1 3 0,138 37 0,-142-24-348,-2 3-1,127 66 0,-182-85 30,21 10-6507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45:26.6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1 173 24575,'89'-5'0,"145"-24"0,-131 13 0,48-6 0,619-63 0,408 70 0,-981 15 0,-109 4 0,114 20 0,22 2 0,22-21 0,64 4 0,231 1 0,-327-12 0,708 2 0,-877 3-1365,-30 1-5461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1:50:59.3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69 24575,'303'273'0,"-243"-227"0,2-2 0,2-3 0,91 42 0,-132-72 0,0-2 0,1 0 0,0-2 0,0 0 0,31 3 0,-39-9 0,0 0 0,0 0 0,0-2 0,0 0 0,0-1 0,0 0 0,0-1 0,-1-1 0,19-7 0,39-22 0,-2-3 0,89-58 0,-9 4 0,-112 68 0,40-22 0,2 3 0,87-32 0,-143 65 0,-1 0 0,1 1 0,0 2 0,1 0 0,-1 2 0,1 0 0,-1 2 0,1 1 0,0 1 0,0 2 0,49 10 0,-30 2 0,-1 3 0,75 40 0,-70-32 0,78 29 0,-109-47 0,0-2 0,1-1 0,-1 0 0,1-1 0,0-1 0,0-1 0,1-1 0,-1 0 0,0-1 0,0-2 0,0 0 0,38-8 0,-20-2 0,-1-2 0,52-27 0,37-14 0,-109 49 0,0 1 0,0 1 0,0 1 0,0 0 0,1 2 0,20-1 0,-20 3 0,0 0 0,-1 2 0,1 0 0,-1 1 0,1 0 0,-1 1 0,16 8 0,12 9 0,45 29 0,21 10 0,-95-54 0,0-1 0,1-1 0,0 0 0,-1-2 0,1 1 0,0-2 0,1 0 0,-1-1 0,0-1 0,1 0 0,-1-2 0,0 1 0,0-2 0,0 0 0,0-1 0,18-7 0,21-11 0,-1-2 0,-2-2 0,57-38 0,-50 29 0,-22 14 0,1 1 0,1 2 0,67-22 0,-84 33 0,1 2 0,1 1 0,-1 1 0,0 1 0,1 1 0,0 1 0,-1 1 0,29 4 0,27 13 0,0 3 0,-2 3 0,116 54 0,-169-68 0,-9-5 0,-1-1 0,1 0 0,0-1 0,0-1 0,0 0 0,0-1 0,0-1 0,0 0 0,1-1 0,-1 0 0,15-5 0,8-2 0,-1-2 0,0-1 0,39-18 0,-67 25 0,53-23 0,133-38 0,-174 60 0,1 1 0,0 1 0,0 1 0,0 1 0,0 1 0,0 0 0,0 2 0,-1 1 0,1 0 0,30 10 0,16 10 0,-27-9 0,71 16 0,-96-27 0,-1-1 0,1-1 0,0-1 0,-1 0 0,1 0 0,-1-2 0,1 0 0,21-6 0,-1-4 0,0-2 0,53-29 0,-56 26 0,0 1 0,59-18 0,-79 30 0,-1 1 0,1 1 0,0 1 0,0-1 0,0 2 0,0 0 0,-1 0 0,1 2 0,0-1 0,0 1 0,20 7 0,50 23 0,128 67 0,-189-88 0,44 25-106,-29-15 221,55 22 1,-78-38-302,0-1-1,0 0 1,0-1 0,0 0 0,1-1-1,-1-1 1,29 0 0,-26-3-6640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1:51:04.2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0 270 24575,'16'16'0,"1"0"0,0-2 0,0 0 0,2 0 0,0-2 0,0-1 0,1 0 0,25 9 0,-30-15 0,0 0 0,0-1 0,0 0 0,1-2 0,-1 0 0,1 0 0,0-2 0,-1 0 0,1-1 0,-1 0 0,1-1 0,25-7 0,60-26 0,-1-5 0,-2-3 0,94-59 0,63-29 0,-229 120 0,0 1 0,1 1 0,0 2 0,0 0 0,0 2 0,1 1 0,0 1 0,0 2 0,32 2 0,-37 0 0,1 2 0,0 1 0,-1 0 0,1 2 0,-2 1 0,1 0 0,-1 2 0,0 1 0,0 0 0,37 26 0,36 37 0,-60-44 0,2 0 0,1-3 0,1-1 0,1-2 0,51 22 0,-70-39 0,1-1 0,-1 0 0,1-2 0,-1 0 0,1-2 0,0 0 0,36-4 0,-9-3 0,-1-2 0,62-18 0,30-24 0,-110 37 0,0 1 0,1 2 0,0 0 0,1 3 0,0 0 0,43-2 0,-41 8 0,0 1 0,65 11 0,-80-7 0,0 1 0,0 1 0,-1 0 0,0 1 0,0 1 0,27 18 0,50 34 0,13 10 0,158 75 0,-230-129 0,0-1 0,0-2 0,1-2 0,1-1 0,0-2 0,0-1 0,1-2 0,76-1 0,-84-8 0,0-2 0,0-1 0,-1-1 0,0-1 0,-1-2 0,51-27 0,22-7 0,-5 6 0,103-37 0,-176 69 0,0 1 0,1 1 0,0 1 0,0 1 0,0 1 0,33 2 0,-20 7 0,-1 1 0,0 1 0,0 2 0,-1 2 0,-1 1 0,36 21 0,70 25 0,-115-51 0,-1-2 0,1-1 0,0-1 0,0-1 0,1-1 0,-1-1 0,1-2 0,-1 0 0,1-2 0,-1-1 0,0-1 0,0-2 0,0 0 0,-1-1 0,0-2 0,0-1 0,26-14 0,101-55 0,141-66 0,-241 123 0,1 2 0,0 3 0,98-19 0,-129 33 0,0 1 0,0 1 0,0 1 0,0 1 0,0 0 0,0 2 0,0 1 0,-1 0 0,0 2 0,0 0 0,0 1 0,25 13 0,-7-2 0,-10-4 0,0 0 0,1-2 0,1-1 0,0-2 0,0-1 0,52 6 0,-48-12 0,0-2 0,0-2 0,0-1 0,0-1 0,0-2 0,-1-2 0,0-1 0,0-1 0,43-21 0,14-7 0,145-39 0,-187 65 0,1 1 0,1 3 0,-1 2 0,93 2 0,-126 5 0,0 1 0,0 1 0,-1 0 0,1 1 0,-1 1 0,28 13 0,-1 4 0,42 28 0,19 11 0,-93-56 0,0-1 0,1 0 0,-1 0 0,1-1 0,0-1 0,0 0 0,0 0 0,0-2 0,0 1 0,1-1 0,-1-1 0,0 0 0,0-1 0,14-4 0,3-2 0,-1-1 0,0-1 0,-1-2 0,43-24 0,-39 22 0,0 1 0,1 2 0,0 1 0,59-10 0,-59 13 0,9 1 0,1 2 0,0 1 0,0 2 0,0 2 0,44 7 0,54 1 0,-94-10-227,0-1-1,0-3 1,0-2-1,-1-1 1,72-24-1,-91 23-6598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1:51:08.8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1 166 24575,'4'1'0,"0"0"0,0 0 0,0 0 0,-1 1 0,1-1 0,0 1 0,0 0 0,-1 0 0,5 3 0,14 8 0,5-2 0,0-1 0,1-1 0,1-1 0,0-1 0,-1-2 0,2-1 0,-1-1 0,0-2 0,1-1 0,-1-1 0,1-1 0,-1-2 0,0-1 0,-1-1 0,1-2 0,-1 0 0,0-2 0,47-25 0,169-110 0,-235 140 0,0 1 0,0 0 0,0 0 0,1 1 0,-1 0 0,1 1 0,0 0 0,0 1 0,0-1 0,0 2 0,18 0 0,-16 3 0,0-1 0,-1 1 0,0 1 0,0 0 0,0 0 0,0 1 0,-1 1 0,0 0 0,16 11 0,16 14 0,-2-2 0,45 25 0,-69-45 0,1-2 0,-1 1 0,2-2 0,-1 0 0,1-1 0,24 3 0,-15-5 0,-1-2 0,1 0 0,-1-2 0,0-1 0,1-1 0,-1-1 0,0-2 0,26-8 0,214-69 0,-234 76 0,1 0 0,-1 3 0,1 0 0,1 2 0,-1 2 0,56 6 0,-64-2 0,-1 1 0,0 2 0,0 0 0,-1 2 0,40 20 0,4 0 0,-30-15 0,0-1 0,52 11 0,-69-20 0,1-2 0,-1 0 0,1-1 0,-1-1 0,1-1 0,26-5 0,19-7 0,-35 7 0,-1 0 0,59-2 0,-62 9 0,0 1 0,0 1 0,-1 1 0,29 8 0,102 41 0,-129-42 0,1-1 0,0-1 0,0-2 0,1-1 0,0-1 0,0-1 0,0-2 0,0-1 0,1-2 0,-1 0 0,39-9 0,33-8 0,2 5 0,-1 4 0,174 7 0,-247 5 0,0 2 0,0 1 0,49 17 0,-50-13 0,1-2 0,0-1 0,53 6 0,-26-11 0,0-2 0,-1-3 0,1-3 0,102-23 0,-140 25 0,51-14 0,140-17 0,-173 36 0,-1 1 0,0 2 0,0 2 0,59 16 0,-48-11 0,-7-2 0,0-2 0,0-1 0,1-3 0,0-1 0,0-2 0,-1-2 0,79-13 0,-23-5 0,1 4 0,196-5 0,-259 24 0,0 1 0,-1 2 0,56 18 0,-49-12 0,76 12 0,-100-23 0,0-1 0,-1 0 0,1-1 0,0-1 0,-1 0 0,1-1 0,27-10 0,6-5 0,49-26 0,39-16 0,-121 55 0,0 1 0,0 0 0,0 1 0,1 1 0,0 0 0,-1 1 0,1 1 0,0 1 0,-1 0 0,19 5 0,-13-1 0,-1 1 0,-1 1 0,1 1 0,-1 0 0,-1 2 0,0 0 0,24 18 0,-26-16 0,20 13 0,64 35 0,-86-53 0,-1-1 0,1-1 0,0 0 0,1-1 0,-1 0 0,1-2 0,0 1 0,20-1 0,-20-2 0,0-1 0,0-1 0,0 0 0,0-1 0,0 0 0,-1-1 0,16-7 0,-4-1 0,0-2 0,46-31 0,-63 39 0,1 0 0,0 1 0,0 0 0,0 1 0,1 0 0,-1 1 0,1 0 0,0 1 0,17-1 0,14 1 0,57 4 0,-25 1 0,-59-2-113,54-5-1139,-51 0-5574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1:51:23.7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79 24575,'29'29'0,"1"-1"0,1-1 0,1-2 0,58 35 0,-80-54 0,0-1 0,1 0 0,-1 0 0,1-1 0,0-1 0,0 0 0,0 0 0,0-1 0,1 0 0,-1-1 0,1 0 0,-1-1 0,1 0 0,-1-1 0,0-1 0,1 1 0,-1-2 0,0 0 0,0 0 0,0-1 0,13-6 0,127-79 0,-87 49 0,80-37 0,-120 67 0,0 1 0,0 0 0,1 2 0,0 1 0,0 1 0,0 1 0,36-1 0,-24 6 0,-1 1 0,0 2 0,0 1 0,0 2 0,-1 1 0,62 24 0,-23 0 0,138 81 0,-187-99 0,1-1 0,0 0 0,1-2 0,0-2 0,1 0 0,0-1 0,0-2 0,1-1 0,37 1 0,-31-5 0,1-2 0,-1-2 0,1-1 0,-1-2 0,0-1 0,-1-1 0,40-17 0,-10 1 0,8-3 0,84-20 0,-132 42 0,1 0 0,-1 2 0,1 1 0,0 0 0,-1 2 0,1 1 0,40 7 0,-8 6 0,78 31 0,-80-25 0,93 21 0,-131-38 0,1 0 0,0-1 0,0-1 0,0-1 0,0 0 0,0-1 0,0-1 0,0-1 0,26-8 0,13-10 0,100-53 0,-3 0 0,-112 60 0,1 2 0,0 1 0,77-8 0,-100 18 0,0 0 0,0 1 0,0 1 0,0 1 0,0 1 0,0 1 0,26 8 0,131 58 0,-74-27 0,-68-29 0,41 16 0,151 39 0,-203-64 0,0-1 0,0-1 0,0-1 0,1-1 0,-1-2 0,0 0 0,0-1 0,1-1 0,-2-2 0,47-14 0,-12-6 0,64-37 0,-79 38 0,1 2 0,1 2 0,54-17 0,-74 31 0,1 1 0,0 0 0,0 2 0,33 1 0,105 12 0,-87-4 0,93 12 0,-51 4 0,240 13 0,-355-35-80,0 0 0,0 0-1,0 0 1,0 0 0,0-1-1,0 1 1,0-1 0,0 0-1,0-1 1,0 1 0,0-1 0,0 1-1,-1-1 1,1 0 0,-1 0-1,7-6 1,1-3-6746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1:51:28.7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1 336 24575,'8'1'0,"1"1"0,-1 0 0,1 0 0,-1 0 0,15 8 0,6 1 0,-1-2 0,0-1 0,0-1 0,0-2 0,1-1 0,0-1 0,0-1 0,0-2 0,0-1 0,1-1 0,-2-1 0,1-2 0,0-1 0,-1-1 0,0-1 0,-1-2 0,43-21 0,131-94 0,-7 4 0,-165 105 0,1 2 0,0 1 0,0 1 0,60-13 0,-76 23 0,1 0 0,-1 2 0,0 0 0,0 0 0,1 1 0,-1 1 0,0 0 0,0 1 0,-1 1 0,1 0 0,0 1 0,-1 0 0,16 9 0,16 11 0,-2 3 0,53 41 0,-76-54 0,15 11 0,5 6 0,2-3 0,66 37 0,-92-58 0,-1-1 0,1-1 0,1-1 0,-1 0 0,1-1 0,-1-1 0,1 0 0,0-2 0,0 0 0,0 0 0,26-4 0,-6-4 0,-1-1 0,0-3 0,-1 0 0,0-3 0,38-20 0,86-30 0,-147 60 0,57-18 0,128-22 0,-174 41 0,-1 1 0,0 0 0,1 2 0,-1 1 0,1 1 0,-1 1 0,0 0 0,0 2 0,0 1 0,25 9 0,358 169 0,-378-171 0,1-1 0,0-2 0,1-1 0,0-1 0,44 6 0,-56-12 0,0 0 0,1-1 0,-1-1 0,0 0 0,1-2 0,-1 0 0,0-1 0,0 0 0,0-2 0,30-12 0,-5-2 0,123-54 0,-141 65 0,1 0 0,-1 2 0,1 1 0,0 1 0,31-1 0,-13 3 0,0 2 0,0 1 0,0 3 0,0 1 0,-1 2 0,57 18 0,-40-6 0,1-2 0,79 11 0,-104-24 0,0-1 0,1-1 0,-1-3 0,1 0 0,51-10 0,-78 9 0,293-68 0,-57 5 0,-229 61 0,0 1 0,1 1 0,-1 0 0,1 1 0,28 2 0,-3 4 0,41 11 0,-82-16 0,37 7 0,-1 3 0,1 0 0,-2 3 0,0 1 0,66 36 0,-92-45 0,0-1 0,1 0 0,0 0 0,0-1 0,0 0 0,0-1 0,1 0 0,-1-1 0,1 0 0,-1-1 0,18-2 0,10-2 0,-1-1 0,39-11 0,-34 3 0,-1-2 0,45-22 0,16-6 0,-58 26 0,91-20 0,-116 33 0,0 2 0,0 0 0,0 1 0,0 2 0,0 0 0,-1 0 0,31 8 0,131 44 0,-118-32 0,0-3 0,79 12 0,-52-15 0,-64-9 0,1-1 0,0-2 0,0 0 0,0-2 0,43-3 0,-32-6 0,1-1 0,-2-2 0,1-2 0,-2-1 0,48-26 0,-44 20 0,-27 15 0,0 0 0,0 0 0,1 1 0,-1 1 0,1 0 0,0 1 0,0 0 0,-1 1 0,1 1 0,0 0 0,17 3 0,7 4 0,-1 1 0,61 23 0,-18-5 0,-54-20 0,1 0 0,-1-2 0,1-1 0,-1-1 0,1-1 0,32-3 0,-9-3 0,-1-3 0,68-18 0,-95 19 0,42-21 0,-46 20 0,0 0 0,33-9 0,-44 15 0,1 1 0,-1 0 0,1 0 0,0 1 0,-1 0 0,1 0 0,0 1 0,-1 0 0,1 0 0,12 4 0,14 7 0,0 0 0,-1 3 0,-1 0 0,-1 2 0,0 2 0,50 39 0,-72-50 0,1 0 0,0-1 0,0 0 0,1-1 0,0 0 0,0-1 0,0 0 0,0-1 0,1 0 0,0-1 0,-1 0 0,1-1 0,0 0 0,1-1 0,-1 0 0,0-1 0,0-1 0,0 0 0,1 0 0,-1-1 0,-1 0 0,22-8 0,63-31 0,-78 31 0,1 1 0,0 1 0,1 1 0,0 0 0,0 2 0,0 0 0,40-4 0,-32 10 8,52 9 0,-64-7-133,-1 0-1,0-1 1,1 0-1,-1-2 0,1 0 1,-1 0-1,1-1 1,-1-1-1,1-1 1,19-6-1,-18 2-6700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1:51:32.2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24575,'42'42'0,"1"-1"0,2-3 0,2-1 0,1-3 0,103 55 0,-123-78 0,0 0 0,1-3 0,0 0 0,0-2 0,1 0 0,30 0 0,185-3 0,-166-5 0,-50-1 0,-1-1 0,1-1 0,-1-1 0,-1-1 0,1-2 0,49-23 0,-47 18 0,1 2 0,1 1 0,0 2 0,54-9 0,11 12 0,131 10 0,-70 15 0,-104-10 0,73 1 0,-95-10 0,0-2 0,1-2 0,-1 0 0,-1-3 0,1 0 0,-1-2 0,0-1 0,45-23 0,-44 19 0,0 1 0,0 2 0,1 1 0,0 2 0,64-8 0,-78 14 0,0 1 0,1 1 0,-1 1 0,0 1 0,0 0 0,0 2 0,0 0 0,-1 1 0,1 1 0,-1 1 0,32 16 0,0 6 0,-2 0 0,1-3 0,97 38 0,-129-59 0,0 0 0,0-1 0,0 0 0,0-2 0,0 0 0,1-1 0,-1-1 0,1 0 0,-1-2 0,1 0 0,-1-1 0,0 0 0,25-9 0,73-35 0,-83 31 0,0 3 0,1 0 0,1 2 0,0 2 0,0 1 0,37-4 0,-12 9 0,0 2 0,1 2 0,-1 4 0,-1 1 0,1 4 0,-1 2 0,78 27 0,-123-35 0,37 14 0,54 11 0,-86-26 0,0 0 0,0-1 0,0-1 0,0 0 0,0-2 0,34-4 0,17-11 0,97-36 0,-102 30 0,116-24 0,-158 42 0,1 2 0,-1 0 0,1 1 0,0 1 0,0 2 0,-1 0 0,1 1 0,-1 1 0,27 9 0,-16 0 0,0 2 0,59 35 0,14 7 0,-75-41 0,0-2 0,1-1 0,1-2 0,0-1 0,0-2 0,1-1 0,54 4 0,-32-10 0,0-3 0,-1-2 0,1-3 0,93-23 0,-72 10 0,0 3 0,117-9 0,-149 24 0,0 2 0,0 1 0,0 2 0,-1 3 0,83 20 0,-20 11 0,-2 3 0,188 104 0,-264-130 0,0 0 0,0-3 0,1 0 0,40 8 0,-50-14 0,0-2 0,0-1 0,0 0 0,0-1 0,0-2 0,0 0 0,39-7 0,-47 5 0,-1-1 0,1 0 0,-1-1 0,0 0 0,-1 0 0,1-2 0,10-7 0,65-59 0,-69 57 0,0 0 0,0 1 0,2 1 0,0 1 0,0 1 0,24-12 0,-21 16 0,1 0 0,0 1 0,1 2 0,0 0 0,-1 2 0,1 0 0,0 2 0,0 0 0,1 2 0,-1 0 0,27 7 0,-2 3 0,0 2 0,-1 2 0,-1 2 0,59 31 0,-79-34 0,1-1 0,1-2 0,0 0 0,0-3 0,1 0 0,0-2 0,0 0 0,61 1 0,-64-7 0,0-2 0,0 0 0,0-2 0,0 0 0,-1-2 0,1-1 0,-2-2 0,1 0 0,-1-1 0,-1-2 0,33-20 0,-25 12 0,0 1 0,2 2 0,0 1 0,1 1 0,1 2 0,0 2 0,1 1 0,0 2 0,0 1 0,0 2 0,1 2 0,0 1 0,47 4 0,10 11 0,107 29 0,-167-35 0,-1-2 0,1-1 0,0-2 0,0-2 0,0-1 0,0-1 0,-1-2 0,51-13 0,25-12 0,130-54 0,-219 75 0,2 0 0,0 2 0,0 0 0,0 2 0,1 1 0,0 0 0,-1 2 0,28 1 0,165 27 0,-180-21 0,-10-2 0,0-1 0,-1-1 0,1-1 0,32-3 0,-45 1 0,0-1 0,-1-1 0,1 0 0,-1-1 0,0 0 0,0-1 0,0-1 0,-1 1 0,1-2 0,14-10 0,14-14 0,-15 11 0,0 1 0,1 2 0,1 0 0,29-12 0,-32 18 0,0 2 0,1 0 0,0 2 0,29-5 0,-43 11 0,1 0 0,0 0 0,0 1 0,-1 1 0,1 0 0,-1 1 0,1 0 0,-1 0 0,1 1 0,-1 1 0,17 8 0,-12-5 0,169 72 0,-159-70 0,1-2 0,0 0 0,0-2 0,0-1 0,37 0 0,-16-3 0,-1-3 0,1-1 0,-1-3 0,56-14 0,-81 14 0,1 1 0,-1 0 0,1 2 0,30-1 0,-46 5 0,1-1 0,-1 1 0,0 0 0,0 1 0,0 0 0,0 0 0,0 0 0,-1 1 0,1 0 0,-1 0 0,1 1 0,-1-1 0,0 1 0,0 1 0,-1-1 0,1 1 0,8 11 0,48 64-1365,-48-67-5461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1:51:35.2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1 230 24575,'10'2'0,"1"0"0,0 1 0,-1 0 0,0 1 0,0 0 0,0 0 0,0 1 0,11 8 0,20 8 0,-23-14 0,-1 0 0,1-1 0,0 0 0,1-2 0,0 0 0,-1-1 0,1-1 0,0-1 0,0-1 0,0 0 0,0-1 0,0-1 0,0-1 0,-1-1 0,1-1 0,-1 0 0,32-14 0,-3-4 0,-1-2 0,-1-2 0,-2-2 0,60-51 0,-74 57 0,-17 14 0,-1 0 0,2 0 0,0 1 0,0 0 0,0 2 0,1-1 0,-1 2 0,2-1 0,-1 2 0,0 0 0,1 1 0,0 0 0,0 1 0,0 1 0,0 0 0,0 1 0,0 1 0,0 0 0,0 1 0,0 1 0,-1 0 0,1 1 0,21 9 0,5 7 0,0 3 0,-2 0 0,67 54 0,-6-4 0,-67-51 0,1-1 0,0-2 0,69 27 0,-81-39 0,0-1 0,1 0 0,0-2 0,0-1 0,0 0 0,0-2 0,46-3 0,8-6 0,1-3 0,76-22 0,-123 25 0,0 1 0,0 2 0,1 1 0,0 2 0,0 1 0,0 1 0,0 2 0,-1 1 0,1 2 0,-1 1 0,0 1 0,0 2 0,57 24 0,87 57 0,25 11 0,-187-95 0,0-2 0,1 0 0,-1 0 0,1-1 0,0-1 0,0 0 0,0-1 0,0 0 0,0-1 0,0-1 0,0 0 0,0-1 0,0 0 0,13-5 0,12-6 0,-1-1 0,-1-3 0,54-31 0,-61 30 0,1 2 0,0 1 0,1 2 0,1 1 0,0 1 0,0 2 0,1 1 0,51-4 0,-29 10 0,0 2 0,0 3 0,0 3 0,0 2 0,-1 2 0,0 3 0,-1 2 0,0 2 0,-2 3 0,86 45 0,-119-57 0,0 1 0,1-2 0,0-1 0,0 0 0,1-2 0,-1 0 0,1-1 0,0-1 0,0-1 0,0-1 0,0-1 0,0-1 0,0-1 0,-1 0 0,1-2 0,26-9 0,20-11 0,-2-4 0,-1-2 0,86-56 0,-127 73 0,-5 5 0,0 0 0,0 1 0,0 1 0,1 1 0,0 1 0,1 0 0,-1 2 0,1 0 0,30 0 0,-1 3 0,0 2 0,83 15 0,-83-6 0,-1 3 0,48 19 0,56 16 0,-133-44 0,1-1 0,0-1 0,0-1 0,1-1 0,35-2 0,-30-5 0,0 0 0,-1-2 0,0-1 0,-1-1 0,0-1 0,0-1 0,25-17 0,32-15 0,-56 32 0,0 1 0,2 0 0,-1 2 0,1 1 0,0 2 0,1 0 0,-1 2 0,1 1 0,0 1 0,0 1 0,0 2 0,0 0 0,0 2 0,0 2 0,-1 0 0,29 10 0,92 39 0,-92-31 0,0-3 0,77 17 0,-80-28 0,0-2 0,0-2 0,1-3 0,0-2 0,-1-2 0,100-17 0,-106 11-682,88-1-1,-110 9-6143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1:56:43.2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2141 940 24575,'-100'0'0,"-299"-5"0,267-2 0,-133-26 0,115 6 0,1-7 0,2-6 0,2-7 0,2-6 0,2-6 0,-145-85 0,280 140 0,-4-1 0,0-1 0,1 0 0,-1 0 0,2-1 0,-9-9 0,15 15 0,1 0 0,0 0 0,0-1 0,0 1 0,0 0 0,0-1 0,0 1 0,0-1 0,1 1 0,-1-1 0,1 0 0,-1 1 0,1-1 0,-1 0 0,1 1 0,0-1 0,0 0 0,0 1 0,0-1 0,0 0 0,0 0 0,0 1 0,0-1 0,1 0 0,-1 1 0,1-1 0,-1 1 0,1-1 0,0 0 0,0 1 0,0-1 0,-1 1 0,1 0 0,1-1 0,-1 1 0,0 0 0,0 0 0,0-1 0,1 1 0,1-1 0,15-11 0,1 1 0,1 1 0,0 0 0,0 2 0,1 0 0,35-9 0,-3 0 0,124-42 0,3 9 0,1 7 0,234-25 0,567 16 0,-100 88 0,-740-27 0,648 74 0,-720-71 0,-1 4 0,94 33 0,125 64 0,-286-111 0,1 0 0,-1 0 0,0 0 0,0 0 0,1 0 0,-1 1 0,0-1 0,0 1 0,0-1 0,-1 1 0,1 0 0,0-1 0,-1 1 0,1 0 0,-1 0 0,1 0 0,-1 1 0,0-1 0,2 3 0,-3-2 0,0-1 0,0 0 0,0 1 0,0-1 0,0 0 0,0 0 0,-1 1 0,1-1 0,-1 0 0,1 1 0,-1-1 0,0 0 0,0 0 0,0 0 0,0 0 0,-3 3 0,-5 7 0,0-1 0,-1 0 0,-1-1 0,1-1 0,-16 11 0,-41 29 0,-3-4 0,-2-2 0,-114 50 0,45-36 0,-151 39 0,116-47 0,-2-9 0,-1-7 0,-2-8 0,-305 3 0,381-32 0,1-4 0,-123-27 0,-195-73 0,369 91-455,-1 2 0,-69-9 0,108 23-6371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6T00:59:16.8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1 115,'594'-39,"-231"8,1108 6,-1071 26,-55-20,-149 17,331 5,-370 6,84 1,140 11,-168-5,-46 2,46 2,-19-22,103 4,-269 2,-1 1,0 1,49 19,-64-20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32:24.4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2671 891 24575,'-938'-22'0,"806"14"0,-326-29 0,348 25 0,-143-25 0,69 9 0,57 10 0,92 10 0,1-1 0,-35-15 0,7 2 0,33 13 0,0-2 0,1-1 0,-27-16 0,42 20 0,0 0 0,1-1 0,0 0 0,0-1 0,1 0 0,1-1 0,0 0 0,-11-14 0,19 21 0,0 0 0,0 0 0,1-1 0,-1 1 0,1 0 0,0 0 0,0-1 0,1 1 0,-1-1 0,1 1 0,0-1 0,0 1 0,0-1 0,1 1 0,-1 0 0,1-1 0,0 1 0,1 0 0,-1-1 0,1 1 0,0 0 0,0 0 0,0 0 0,0 1 0,1-1 0,-1 0 0,5-4 0,6-8 0,1 0 0,1 1 0,0 1 0,24-18 0,-10 12 0,0 1 0,1 1 0,0 2 0,2 2 0,0 0 0,0 2 0,67-15 0,8 8 0,129-7 0,-93 13 0,594-24 0,-627 34 0,173 1 0,368-24 0,-555 13 0,1 5 0,145 5 0,176 65 0,-284-37 0,69 30 0,-140-35 0,91 17 0,-78-33 0,-60-4 0,0 1 0,0 0 0,-1 1 0,26 6 0,6 7 0,-1 2 0,0 3 0,-1 1 0,43 28 0,-84-45 0,0-1 0,0 0 0,0 1 0,0-1 0,-1 1 0,1 0 0,-1 1 0,0-1 0,-1 0 0,1 1 0,-1-1 0,0 1 0,0 0 0,0 0 0,0 0 0,-1 0 0,0 0 0,1 9 0,-1 8 0,0 0 0,-1 0 0,-3 24 0,2-34 0,-1-3 0,0 0 0,0-1 0,-1 1 0,0-1 0,0 1 0,-1-1 0,0 0 0,0 0 0,-1-1 0,0 1 0,0-1 0,-1 0 0,0 0 0,0-1 0,-1 0 0,0 0 0,0 0 0,-13 7 0,-6 3 0,-1-1 0,0-2 0,-1 0 0,-36 10 0,-256 56 0,166-46 0,-10 1 0,-2-9 0,-208 7 0,-340-28 0,368-7 0,-27 3-1365,348 0-5461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09:37.6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09:40.8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95 24575,'61'37'0,"2"-2"0,0-4 0,3-2 0,0-3 0,89 22 0,-98-34 0,-1-4 0,2-1 0,61 0 0,173-13 0,-242-1 0,80-18 0,-85 13 0,1 1 0,60-1 0,-46 7 0,1 4 0,-1 2 0,0 3 0,84 18 0,-95-13 0,1-3 0,0-1 0,61-2 0,152-14 0,-171-1 0,148-36 0,87-44 0,120-26 0,-279 91 0,2 8 0,256 6 0,37-3 0,19 9 0,-297 6 0,155 18 0,-147-21 0,212 4 0,-239 16 0,-106-9 0,68 2 0,-96-9 0,1 2 0,-1 2 0,58 17 0,29 5 0,99-3 0,59 11 0,-200-24 0,137 5 0,-143-15 0,0 4 0,103 20 0,-108-12 0,1-3 0,103 4 0,139-16 0,-125-2 0,805 3 0,-702-20 0,33 22 0,213-4 0,-376-6 0,89-2 0,-185 8 0,87-16 0,-3 0 0,-10 0 0,-89 11 0,0 1 0,54 0 0,140 6 0,112 3 0,-250 3 0,144 26 0,-207-25-1365,-8-2-5461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09:43.1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0 146 24575,'6'2'0,"-1"1"0,0-1 0,-1 1 0,1 1 0,0-1 0,-1 1 0,7 6 0,9 7 0,34 22 0,3-3 0,1-2 0,1-3 0,1-3 0,2-2 0,1-3 0,68 16 0,-33-16 0,2-5 0,1-4 0,202 2 0,-281-17 0,-1-1 0,1-1 0,-1 0 0,0-2 0,29-10 0,101-49 0,0 0 0,-138 60 0,109-31 0,-108 33 0,0 0 0,1 0 0,0 1 0,-1 1 0,1 1 0,23 3 0,20 6 0,0-2 0,1-2 0,0-3 0,0-3 0,0-2 0,0-3 0,0-3 0,-1-2 0,92-28 0,429-169 0,-516 187 0,1 3 0,1 3 0,0 2 0,0 4 0,1 2 0,0 3 0,0 3 0,89 12 0,122 37 0,-197-32 0,-13-8 0,1-3 0,0-3 0,102-8 0,-119 3 0,42-5 0,97-22 0,73-7 0,9 35 0,-222 5 0,-1 2 0,0 2 0,68 21 0,-69-14 0,-3 1 0,0-2 0,2-2 0,0-2 0,0-2 0,81 2 0,-12-12 0,457 2 0,-546 2 0,-1 1 0,0 1 0,0 2 0,32 10 0,98 44 0,-105-38 0,1-2 0,74 18 0,-42-23 0,-1-4 0,90 0 0,167-14 0,-162-5 0,131-1 0,-243 10 0,0 4 0,109 22 0,-1 16 2,153 27-1369,-288-66-5459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09:44.2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0 602 24575,'59'-2'0,"0"-3"0,99-21 0,109-42 0,189-94 0,-13-35 0,-221 96 0,-205 94 0,0 0 0,1 0 0,-1 2 0,1 0 0,28-3 0,-37 7 0,-1 1 0,1 0 0,0 0 0,0 1 0,0 0 0,-1 0 0,1 1 0,-1 1 0,1-1 0,-1 1 0,0 1 0,0 0 0,12 7 0,104 72 0,-56-36 0,117 61 0,-159-96 0,1 0 0,0-2 0,0-1 0,1-2 0,0 0 0,1-2 0,-1-1 0,43 0 0,23-10 0,-1-3 0,105-26 0,-193 34 0,145-30 0,130-21 0,-227 46 0,-1 2 0,0 2 0,77 7 0,49 26 0,23 2 0,-177-32 0,0 0 0,-1-1 0,1-2 0,0 0 0,-1-2 0,39-10 0,30-19 0,-64 22 0,0 1 0,0 0 0,1 3 0,0 0 0,55-5 0,-58 14 19,-1 1 0,1 1 0,-1 2 0,0 0-1,-1 1 1,27 12 0,-23-8-393,0-1-1,1-2 1,59 10 0,-65-17-6452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09:46.5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0 400 24575,'32'-2'0,"1"-2"0,-1-1 0,46-13 0,24-4 0,24 7 0,1 5 0,214 10 0,-321 3 0,-1 0 0,0 1 0,0 1 0,0 1 0,27 12 0,-33-12 0,1 0 0,-1-1 0,1 0 0,0-1 0,1-1 0,-1 0 0,0-1 0,1-1 0,0 0 0,-1-1 0,19-2 0,-4-4 0,-1-1 0,0-2 0,49-22 0,78-49 0,-110 56 0,215-106 0,-199 104 0,1 3 0,90-22 0,-133 41 0,0 0 0,0 0 0,0 2 0,1 1 0,-1 0 0,0 1 0,1 1 0,-1 1 0,0 1 0,0 1 0,0 0 0,29 11 0,-10 2 0,0-1 0,1-2 0,1-2 0,0-2 0,1-1 0,0-3 0,43 3 0,18-8 0,-29-2 0,75 11 0,-123-6 0,0 0 0,-1 2 0,1 1 0,-1 0 0,0 2 0,41 22 0,-46-20 0,1-1 0,0-1 0,0-1 0,1 0 0,0-2 0,1 0 0,-1-2 0,1 0 0,0-2 0,0 0 0,23-1 0,202-23-1365,-231 22-5461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49:27.1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24575,'164'60'0,"55"16"0,107 35-832,109 32-2497,3113 926-3073,-1724-508 4429,-11 36 2226,-1117-366-586,-303-99 175,1090 331 6129,-1238-412-1778,35 10-1583,143 73-2610,499 127 0,-795-232 0,-31-7 0,99 10 0,-136-26 0,216 28 0,-177-17 13,78 18-1391,-148-27-5448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49:28.3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4243 24575,'44'-9'0,"82"-29"0,-82 23 0,618-252-2356,-477 185 657,270-117 888,2965-1215-1736,-1875 798 1557,-170 66-431,12 36 1051,-752 311 4387,-458 156-1066,295-37-1,319 25-2678,-715 55-268,137-11-4,227-45 0,-330 31 295,-84 20-627,1 1 0,0 1 0,0 2 0,43-4 0,-55 9-6494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49:34.2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0 189 24575,'1295'0'0,"-1252"-3"0,0-1 0,78-19 0,25-2 0,164-30 0,-271 47 0,138-15 0,-54 10 0,47-5 0,246 3 0,-194 14 0,163 3 0,-305 5 0,-1 4 0,104 28 0,19 3 0,-28-18 0,326 2 0,-144-7 0,-98-21 0,290 4 0,-365 15-1365,-165-16-5461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49:37.6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1 283 24575,'422'-14'0,"51"0"0,370 54 0,-328-30 0,-309-13 0,-63 5 0,152-4 0,-265-2 0,1-2 0,-1-1 0,0-1 0,-1-1 0,0-2 0,43-22 0,-1 2 0,2 5 0,86-20 0,-68 22 0,-5 4 0,116-12 0,-48 9 0,-40 10 0,1 5 0,165 8 0,-104 3 0,1990-3 0,-2110 2 0,79 15 0,-78-8 0,69 1 0,-83-9 0,0 1 0,71 13 0,-3 8 0,138 11 0,-232-31 0,0 0 0,30 9 0,8 2 0,161 36 0,-156-39 0,1-2 0,0-3 0,0-3 0,1-2 0,81-10 0,180-2-1365,-307 11-5461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6T00:59:19.4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1 265,'49'-2,"76"-13,-21 2,89 0,1 10,221 23,-79-1,-70-6,-199-5,117 29,35 5,578-21,-527-24,-229 3,17 2,0-3,1-2,-2-3,100-23,487-137,-175 66,-396 90,1 4,143 6,-124 2,102-9,379-7,-365 16,32 1,256-6,-357-16,-95 11,57-3,522 9,-306 5,-77 8,-77-2,-2-2,143 4,-239-9,83 15,-84-8,88 1,-84-8,-54 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49:39.1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0 150 24575,'519'-14'0,"-374"8"0,82-12 0,69-1 0,89 5 0,-210-5 0,-89 7 0,94 1 0,-89 11 0,32 2 0,207-25 0,-251 13 0,1 4 0,134 7 0,159 34 0,-197-15 0,5 0 0,318 18 0,-252-37 0,172-4 0,-236-6 0,106-1 0,-86 8 0,173 5 0,-211 15 0,18 0 0,22 1 0,-122-8 0,88-1 0,-37-12 0,210 3 0,-283 6-1365,-39-3-5461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49:39.8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24575,'2762'0'0,"-2283"19"0,-439-17 0,-1 3 0,0 0 0,77 24 0,-109-28-195,-1 2 0,1-1 0,0 1 0,-1 0 0,1 1 0,9 6 0,-5-1-6631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49:42.5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40 24575,'805'48'0,"-54"-1"0,-279-9 0,31-1 0,-41-25 0,97-5 0,-318-9 0,2064 2 0,-2255-3 0,81-14 0,-1 0 0,-37 10 0,362-34 0,31 1 0,-438 37 0,67-5 0,164-7 0,-230 13 33,-1-3-1,1-2 1,59-16-1,-55 10-530,0 3-1,67-5 1,-99 15-6328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49:44.0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78 24575,'835'-41'0,"91"23"0,-599 20 0,197-16 0,-13 8 0,-300 8 0,463 26 0,32 0 0,183-28 0,-816 3 0,121 22 0,-121-12 0,115 3 0,-93-16 0,11-1 0,118 15 0,-55 5 0,-85-12 0,134-7 0,-86-3 0,192 3-1365,-298 0-5461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52:51.8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1534 932 24575,'-379'2'0,"-400"-5"0,753 2 0,1-1 0,-1-1 0,1-2 0,-1 0 0,1-2 0,1 0 0,-25-12 0,39 15 0,1-1 0,-1 0 0,1 0 0,0-1 0,0 0 0,1 0 0,0-1 0,0 0 0,0-1 0,1 0 0,0 0 0,1 0 0,0-1 0,0 0 0,0 0 0,2-1 0,-1 0 0,1 1 0,-5-19 0,8 22 0,1 0 0,0 0 0,0 0 0,0 0 0,0 0 0,1 0 0,0 0 0,1 0 0,-1 0 0,1 0 0,0 0 0,0 1 0,1-1 0,0 1 0,0 0 0,0 0 0,1 0 0,-1 0 0,1 0 0,0 1 0,1-1 0,4-3 0,13-10 0,0 0 0,2 1 0,32-18 0,-40 26 0,95-53 0,4 4 0,1 6 0,128-39 0,378-71 0,-496 139 0,1 5 0,0 5 0,1 6 0,0 6 0,0 5 0,0 6 0,134 27 0,-241-33 0,952 168 0,-820-147 0,199 21 0,-303-40 0,-1 3 0,-1 1 0,0 3 0,83 33 0,-124-44 0,-1 0 0,1 1 0,-1 0 0,0 0 0,1 0 0,-1 0 0,-1 1 0,9 8 0,-12-11 0,0 0 0,0 1 0,0-1 0,0 0 0,0 1 0,-1-1 0,1 1 0,0-1 0,-1 1 0,0-1 0,1 1 0,-1-1 0,0 1 0,0 0 0,0-1 0,0 1 0,0-1 0,0 1 0,0 0 0,0-1 0,-1 1 0,1-1 0,-1 1 0,1-1 0,-1 1 0,1-1 0,-1 1 0,0-1 0,0 0 0,0 1 0,0-1 0,0 0 0,0 0 0,0 0 0,0 1 0,-3 0 0,-29 26 0,-1-2 0,-1-2 0,-1-1 0,-73 34 0,26-14 0,-44 22 0,-3-6 0,-181 56 0,-287 39 0,506-137 0,0-5 0,-105 0 0,-186-16 0,267 1 0,-40-8 0,-189-37 0,183 13 0,-51-7 0,168 34 0,-64-19 0,10 0 0,73 23-1365,4 0-5461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53:06.6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264 2547 24575,'-2'-36'0,"-2"-1"0,-1 1 0,-11-37 0,-2-14 0,-130-960 0,122 791 0,-8-57 0,26 216 0,6-182 0,4 129 0,-3 124 0,0 16 0,0-1 0,1 0 0,1 0 0,1-12 0,-2 21 0,1 0 0,-1 0 0,0 1 0,1-1 0,0 0 0,-1 0 0,1 0 0,0 1 0,0-1 0,0 0 0,0 1 0,0-1 0,0 1 0,1-1 0,-1 1 0,0 0 0,1 0 0,-1-1 0,1 1 0,-1 0 0,1 0 0,0 0 0,-1 1 0,1-1 0,0 0 0,0 1 0,0-1 0,3 0 0,35-2 0,0 2 0,49 4 0,-3 0 0,422-5 0,371 8 0,-595 10 0,172 3 0,283-1 0,-178-19 0,-559 1 0,0 0 0,1 0 0,-1 0 0,0 0 0,0 1 0,0-1 0,0 0 0,0 1 0,0-1 0,0 1 0,0 0 0,0 0 0,0 0 0,0 0 0,0 0 0,0 0 0,0 1 0,-1-1 0,1 0 0,-1 1 0,1-1 0,-1 1 0,1 0 0,-1 0 0,2 2 0,-1 3 0,0-1 0,0 1 0,0 0 0,-1 0 0,0 0 0,0 11 0,1 4 0,27 338 0,-25-311 0,20 86 0,1 11 0,-6-13 0,3 44 0,13 80 0,-19-161 0,6 125 0,-13-87 0,1 29 0,-11 120 0,1-279 0,0-1 0,0 0 0,-1 0 0,1 0 0,-1 1 0,0-1 0,0 0 0,0 0 0,0 0 0,-1 0 0,1-1 0,-1 1 0,0 0 0,1 0 0,-1-1 0,0 1 0,-1-1 0,1 0 0,0 0 0,-1 0 0,1 0 0,-1 0 0,0 0 0,0 0 0,1-1 0,-1 0 0,0 1 0,0-1 0,0 0 0,0-1 0,-1 1 0,-3 0 0,-14 2 0,1-1 0,-1-1 0,0-1 0,-23-2 0,5 0 0,-132 0 0,-585 1 0,349 21 0,361-15 0,-1 2 0,-70 21 0,25-6 0,-140 12 0,-13 3 0,186-27 0,-1-4 0,1-2 0,-110-6 0,44-1 0,-793 3-1365,902 0-5461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52:5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24575,'92'32'0,"438"133"0,288 2 0,-752-161 0,-1-2 0,0-3 0,1-2 0,117-20 0,313-28 0,3 44 0,-481 5 0,14-2 0,0-1 0,50-11 0,-51 7 0,1 2 0,49-3 0,133-9 0,-67 2 0,194-19 0,-7 0 0,195-24 0,-405 43 0,0 5 0,169 9 0,3-1 0,-150-5 0,144-4 0,-47 13 0,332-4 0,-374-17 0,22 0 0,1781 18 0,-940 3 0,-1038-3-273,-1 2 0,1 1 0,-1 0 0,45 12 0,-53-8-6553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52:56.3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96 24575,'350'-22'0,"-185"8"0,1527-39-844,-1376 50 1054,1788-1 414,-1113 7-614,-869 2-10,164 29 0,33 4 0,-310-38 0,459 17 0,-116-32 0,39 11 0,-360 7 0,0 2 0,0 1 0,51 18 0,-52-15 0,-1 0 0,2-2 0,60 6 0,-18-13-1365,-55 0-5461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53:24.2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0 236 24575,'317'-26'0,"-185"10"0,1472-122 0,-965 128 0,-380 13 0,-223-3 0,570-22 0,-120 3 0,-145 11 0,250 17-1365,-564-7-5461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53:27.0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24575,'833'39'0,"-790"-36"0,201 16 0,362 13 0,67-30 0,289-4 0,-695-26 0,-23 2 0,374 20 0,9-1 0,317-3 0,-583 12 0,-295 1 0,124 23 0,-118-13 0,84 3 0,105-15 0,-136-4 0,0 6 0,156 24 0,-229-20 0,-1-2 0,100-3 0,103-24 0,66-1 0,-141 26 0,229-8 0,-208-19 0,-100 10 0,116-2 0,-56 14 0,324 6 0,-411 2 0,114 26 0,-115-17 0,75 13 0,371 60 0,81-52 0,-591-36 0,87 0 0,0-4 0,131-22 0,-78-10-682,166-64-1,-286 90-6143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6T00:59:20.6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1 246,'416'-30,"-256"14,1215-85,-969 100,-16 0,-97-19,-221 13,102-23,-108 16,0 4,70-4,-19 13,0 4,205 33,-249-27,1-2,95-5,-95-3,-1 3,99 16,-36 14,-90-19,-1-2,2-3,82 5,-72-11,64 10,-62-6,-33-4,1 1,45 12,-50-9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53:28.0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93 24575,'549'-28'0,"-260"9"0,1996-27 0,-2254 48 0,0 2 0,0 1 0,59 18 0,-38-9 0,116 31 0,94 23 0,-168-50 0,1-5 0,109 3 0,59-1 0,122 2 0,-302-18 0,0-3 0,136-26 0,-124 14 0,1 4 0,100 1 0,290-26 0,-401 21 80,24-3-1525,-85 17-5381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53:29.3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24575,'667'20'0,"-26"-1"0,1015-20 0,-1169 21 0,-303-12 0,352 64 0,-399-49 0,-73-14-1365,-42-8-5461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53:31.9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 24575,'72'3'0,"104"19"0,-47-4 0,332 50 0,113 10 0,-476-71 0,0-5 0,0-3 0,184-28 0,-204 16 0,38-7 0,136-42 0,-166 38 0,0 3 0,2 4 0,131-8 0,270 20 0,-370 13 0,147 27 0,383 134 0,-606-156 0,31 9 0,2-4 0,85 11 0,-120-25 0,-1-2 0,1-1 0,-1-2 0,1-2 0,75-15 0,104-37 0,143-29 0,316-17 0,-142 65 0,-374 34 0,212 23 0,-129 0 0,114 15 0,-222-18 0,149 1 0,142-20 0,-171-2 0,400 3-1365,-620 0-5461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53:32.9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0 150 24575,'398'-34'0,"-240"15"0,593-51 0,-699 64 0,242-15 0,-275 21 0,657 26 0,135 30 0,-716-51 0,1146-24 0,-731 11 0,-142 4 0,-200-13 0,-127 10 0,0 2 0,0 2 0,79 5 0,228 8 0,-114-8 0,-203 1-1365,-6 1-5461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53:35.4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1 149 24575,'77'-1'0,"1"-3"0,145-28 0,174-37 0,-307 54 0,0 3 0,109 0 0,180 19 0,-169 0 0,15-7 0,48 1 0,-211 5 0,0 2 0,-1 4 0,60 18 0,-65-14 0,1-2 0,0-3 0,103 6 0,242 2 0,-235-10 0,248-16 0,-269 5 0,43-3 0,-166 2 0,-1-2 0,-1-1 0,1-1 0,-1 0 0,32-17 0,26-9 0,-31 18 0,1 1 0,1 3 0,0 3 0,0 1 0,1 3 0,-1 1 0,1 3 0,0 2 0,93 17 0,181 10 0,-270-26 0,652 2 0,-391-7 0,1087 2 0,-1358 3-1365,-27 1-5461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53:38.7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1176 861 24575,'-31'1'0,"-57"12"0,5-1 0,-271 4 0,271-18 0,0-3 0,-103-20 0,171 22 0,0-1 0,0 0 0,0-1 0,1-1 0,0 0 0,0-1 0,0-1 0,1 0 0,0 0 0,1-1 0,-19-18 0,23 18 0,-1 0 0,2-1 0,-1 0 0,1-1 0,1 1 0,0-1 0,0-1 0,1 1 0,1-1 0,0 0 0,0 0 0,1 0 0,1 0 0,-2-24 0,4 24 0,1 1 0,0-1 0,1 1 0,0 0 0,1 0 0,0-1 0,1 2 0,0-1 0,0 0 0,1 1 0,1 0 0,0 0 0,0 0 0,1 1 0,0 0 0,1 1 0,0-1 0,0 1 0,16-12 0,4-1 0,0 2 0,1 0 0,1 2 0,1 1 0,43-16 0,1 6 0,1 3 0,2 4 0,114-15 0,245-1 0,-189 19 0,376-14 0,-395 22 0,155-19 0,155-2 0,-530 29 0,231 7 0,-191-3 0,0 2 0,88 23 0,-88-10 0,0 1 0,-1 3 0,-1 2 0,48 33 0,-13-8 0,-58-36 0,0 0 0,-1 2 0,-1 1 0,0 1 0,26 27 0,-43-39 0,0 0 0,0 1 0,0-1 0,-1 1 0,0 0 0,0 0 0,-1 0 0,1 1 0,-2-1 0,1 1 0,-1 0 0,0 0 0,-1 0 0,0 0 0,0 0 0,-1 0 0,0 0 0,0 0 0,-1 0 0,0 0 0,0 0 0,-5 16 0,-2-1 0,-1 0 0,-2 0 0,0-1 0,-1 0 0,-1-1 0,0 0 0,-2-1 0,-1 0 0,0-2 0,-2 0 0,0-1 0,0 0 0,-2-2 0,0 0 0,-32 17 0,-30 15 0,-2-4 0,-2-4 0,-2-3 0,-117 30 0,13-19 0,-317 35 0,-206-48 0,-58-77 0,630 29 0,-402-60 0,371 47 0,24 5 0,99 14-1365,32 6-5461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53:49.7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61 24575,'161'72'0,"-114"-53"0,-13-4 0,0-1 0,1-2 0,1-2 0,0-1 0,63 7 0,-85-16 0,0-1 0,0 0 0,0-1 0,0-1 0,0 0 0,0-1 0,0-1 0,14-7 0,106-61 0,-14 8 0,-106 59 0,1 0 0,0 1 0,-1 1 0,2 0 0,-1 1 0,0 1 0,1 0 0,-1 1 0,1 1 0,20 2 0,-11 1 0,-2 2 0,1 1 0,-1 1 0,0 1 0,43 21 0,-7 0 0,112 39 0,-150-62 0,0-1 0,0 0 0,0-2 0,1 0 0,-1-2 0,1 0 0,0-2 0,-1 0 0,34-7 0,229-77 0,-191 53 0,121-25 0,-173 49 0,-1 2 0,1 1 0,0 3 0,1 1 0,-1 2 0,0 2 0,0 1 0,-1 3 0,70 19 0,111 36 0,-146-38 0,1-4 0,1-4 0,95 9 0,-105-23 0,0-2 0,-1-4 0,116-21 0,-120 18 0,-1 4 0,107 6 0,-122 3 0,0 2 0,-1 1 0,-1 3 0,86 35 0,-75-26 0,1-2 0,77 15 0,-99-29 0,0-1 0,0-3 0,0 0 0,0-2 0,0-2 0,0-1 0,0-1 0,51-16 0,-40 8 0,114-27 0,-136 37 0,0 0 0,0 1 0,0 2 0,0 0 0,29 5 0,148 21 0,208 1 0,-120-37 131,-82 1-1627,-182 9-5330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8:53:51.3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0 350 24575,'122'-55'0,"26"-9"0,-46 27 0,0 5 0,2 4 0,2 5 0,0 5 0,0 4 0,184 0 0,-271 14 0,1 0 0,-1 1 0,0 2 0,0 0 0,0 0 0,0 2 0,-1 0 0,0 2 0,0 0 0,0 0 0,-1 2 0,0 0 0,-1 1 0,0 1 0,23 19 0,-12-7 0,2-2 0,0-1 0,1-1 0,1-2 0,1-1 0,0-1 0,1-2 0,43 12 0,-48-18 0,1-1 0,1-1 0,-1-1 0,1-2 0,-1-1 0,1-1 0,0-1 0,-1-2 0,1-1 0,35-10 0,162-61 0,-122 38 0,117-25 0,-203 59 0,-1 0 0,1 1 0,0 1 0,0 1 0,0 1 0,0 1 0,25 5 0,-3 3 0,0 2 0,45 19 0,-37-14 0,0-3 0,88 13 0,-29-6 0,-73-15 0,1 0 0,-1-3 0,1-1 0,-1-1 0,1-2 0,-1-1 0,1-3 0,-1 0 0,0-2 0,-1-2 0,0-1 0,0-2 0,39-19 0,-40 16 0,0 2 0,0 1 0,1 2 0,1 1 0,0 2 0,0 1 0,1 2 0,47 0 0,-58 7 0,-1 1 0,0 2 0,0 0 0,-1 1 0,33 16 0,-25-11 0,62 17 0,-4-7 0,-68-15 0,1 0 0,0-2 0,0-1 0,1 0 0,-1-2 0,1-1 0,0 0 0,-1-2 0,27-4 0,-7-7 0,0-2 0,-1-1 0,0-3 0,-2-1 0,0-2 0,36-26 0,99-51 0,-153 88 0,1 1 0,1 1 0,-1 1 0,1 1 0,1 0 0,27-1 0,-36 6 0,0 0 0,-1 2 0,1-1 0,-1 2 0,1 0 0,-1 1 0,1 0 0,-1 2 0,-1-1 0,1 1 0,16 9 0,70 49 0,-68-41 0,48 24 0,-67-40 0,1-1 0,-1 0 0,1 0 0,0-2 0,0 1 0,0-2 0,21 2 0,24-2 0,1-3 0,-1-2 0,0-2 0,0-3 0,109-30 0,-128 26 0,0 2 0,0 2 0,1 1 0,-1 3 0,1 1 0,1 2 0,-1 1 0,0 3 0,71 13 0,-20-4 0,1-3 0,-1-5 0,115-9 0,-137 3 0,141-6 6,181-2-1377,-358 10-5455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6:40.1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1 397 24575,'342'-44'-201,"940"-100"-1381,-208 93 1584,1190 97 0,-2263-46-2,455 22 891,-319-22-447,181-24 0,234-62-444,37-6 0,-351 73 0,308 15 0,-294 7 0,506-4 0,476 3 0,-1014 4 0,0 9 0,-1 10 0,224 55 0,359 99 0,-570-130 0,-14-1 0,487 99 0,-659-140 0,0-2 0,85-3 0,92-19 0,-211 16 0,49-6 0,0-3 0,-1-3 0,-1-2 0,63-25 0,-106 34-1365,-2 2-5461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6:44.9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0 377 24575,'19'-1'0,"0"-1"0,0-1 0,-1 0 0,26-9 0,18-4 0,1074-165-685,15 88-1632,11 66 1855,-3 44-61,-750-11 3986,198-7-2966,-185-1-470,3-25-27,-57-1 0,699 25 0,-546 6 0,-411-3 0,635 11 0,-416-4 0,278 25 0,-42 29 0,-389-40-1365,-138-14-5461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6T00:59:23.0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0,'1182'46,"-1021"-27,-1 8,162 48,-86-18,-45-24,39 9,-172-29,0-2,108 5,121-16,-125-3,-150 3,50 2,-1-3,1-3,-1-3,79-18,-91 11,-1 0,0 3,78-10,203-16,-283 32,71-17,-73 12,86-7,204 16,4 1,-206-8,84-3,28 2,8-1,187 23,-240-5,-52 0,71 2,-18-13,292 6,-461 0,-1 2,58 16,13 3,-81-21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6:45.9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0 133 24575,'1716'-50'0,"-533"6"0,-920 25 0,1 0 0,1019 20 0,-680 46 0,4 1 0,-459-43 0,-1 6 0,268 57 0,-391-63-1365,-5-2-5461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6:46.6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 24575,'137'0'0,"1411"-17"0,-642 12 0,-488 8 0,-361-3 0,59-2 0,-1 5 0,206 33 0,-250-20-55,109 19-1255,-140-30-5516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6:48.8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0 128 24575,'250'-2'0,"322"7"0,-468 5 0,112 26 0,-25-2 0,-73-15 0,-55-7 0,1-3 0,86 1 0,1080-13 0,-688 4 0,-119-30 0,-8 0 0,-410 29 0,208-6 0,-171 2 0,1-1 0,81-23 0,-75 17 0,0 2 0,0 2 0,1 2 0,70 3 0,54-5 0,-15-6 0,242 13 0,29 4 0,-60-2 0,-225 6 0,71 2 0,420-10 0,-610-1 0,0-2 0,0 0 0,-1-2 0,45-13 0,97-45 0,-103 34-1365,-48 23-5461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6:54.6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0 225 24575,'139'1'0,"-1"-7"0,184-30 0,-266 25 0,172-26 0,-188 33 0,0 2 0,0 2 0,73 9 0,-43 2 0,37 6 0,175 5 0,-35-13 0,-144-2 0,0-5 0,131-13 0,-169 2 0,30-4 0,127-2 0,-100 17 0,22 1 0,224-24 0,-137-15 0,178-19 0,-276 45 0,180-19 0,-154 17 0,283 13 0,-413 0-273,0 3 0,0 0 0,0 2 0,50 16 0,-62-15-6553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6:55.6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0 193 24575,'106'-5'0,"125"-21"0,-41 2 0,292-26 0,600-35 0,-1053 83 0,0 2 0,0 0 0,0 2 0,-1 2 0,1 0 0,-1 2 0,0 1 0,30 11 0,-3 7 0,-23-10 0,1-1 0,0-1 0,1-2 0,63 12 0,-65-18 0,61 8 0,101 1 0,2-5 0,21 1 0,1329-11 0,-1539 1-227,0 0-1,-1 0 1,1 1-1,0 0 1,12 4-1,-1 3-6598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7:04.1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24575,'382'10'0,"-37"-1"0,32 26 0,-272-21 0,115-4 0,-28-2 0,339 2 0,-314-13 0,-154 3 0,540-22 0,16-15 0,3 38 0,-261 1 0,412-2-1365,-746 0-5461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7:05.3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1 170 24575,'816'1'-652,"889"-2"-1353,-1367-11 3220,410-68 0,-491 62-984,-142 15-235,-62-3 4,73-15 0,-78 11 0,0 2 0,50-2 0,-31 8 0,0 3 0,0 4 0,124 23 0,-161-21 0,104 25 0,0-6 0,174 11 0,-153-20 0,22 0 0,-160-16 0,628-2 0,-526-8 0,67-1 0,31-9 0,-145 10 0,83-1 0,-74 7 0,127-22 0,-127 12 0,126-3 0,-181 17-273,0-1 0,0-2 0,0 0 0,46-12 0,-47 7-6553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7:06.1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24575,'317'19'0,"-151"-5"0,856 63 0,-843-62 0,0-8 0,216-19 0,-349 10 0,0 2 0,0 2 0,73 13 0,8 0 0,77 10 0,236 62 0,-402-79 0,-1 3-1365,-25-5-5461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7:09.7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35 24575,'360'-1'0,"395"3"0,-630 6 0,175 34 0,-92-9 0,-85-12 0,-75-11 0,0-3 0,75 3 0,-78-10 0,29 1 0,0-3 0,101-17 0,116-31 0,-228 30 0,-50 15 0,0 0 0,1 1 0,-1 0 0,1 2 0,16-2 0,380 2 0,-198 4 0,2091-2 0,-1859-19 0,-286 19 0,171-22 0,-283 16-455,0 2 0,65 2 0,-75 5-6371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7:10.7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24575,'515'30'0,"-257"-9"0,2719 59 0,-2912-83 0,79-13 0,-79 7 0,81-2 0,441-9 0,320 2 0,-576 21 0,-145 2 0,251 40 0,178 70 0,-558-101-682,107 40-1,-133-41-6143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6T00:59:24.3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1 323,'27'-2,"1"0,-1-2,0-1,29-9,25-5,585-75,-83 16,-565 75,277-39,-180 24,-80 11,0 1,36-1,458 9,-351 17,23 0,-174-19,7 0,0 1,0 2,55 11,-54-7,0-1,1-2,-1-1,47-2,143-22,22 1,-39 22,117-4,-200-6,84-2,-143 7,79-13,-78 7,77-1,-92 8,-30 1,1 0,0 2,-1 0,26 6,-30 0,-5 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7:11.6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1 319 24575,'44'-2'0,"0"-2"0,51-11 0,-14 2 0,444-65 0,257-35 0,-619 93 0,233 2 0,-262 9 0,-5 0 0,-2 9 0,181-24 0,-218 16-376,121 3 1,-183 5-239,-12 0-6212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7:13.1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24575,'3676'0'0,"-3587"5"0,161 28 0,-39-2 0,-8-3 0,-108-13 0,172 6 0,981-24 0,-701 4 0,-473 3 0,90 15 0,-38-3 0,-124-16-114,1 1 1,-1-1-1,0 0 0,0 1 0,0 0 1,0-1-1,0 1 0,0 0 0,0 0 1,0 0-1,3 2 0,3 5-6712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7:16.1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77 24575,'1961'0'0,"-1910"-3"0,0-2 0,0-2 0,56-16 0,-53 10 0,0 3 0,84-6 0,-75 18 0,0 2 0,88 18 0,7 1 0,103 15 0,-149-19 0,197 8 0,32-52 0,-299 20 0,449-23-1365,-470 28-5461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6:40.1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1 397 24575,'342'-44'-201,"940"-100"-1381,-208 93 1584,1190 97 0,-2263-46-2,455 22 891,-319-22-447,181-24 0,234-62-444,37-6 0,-351 73 0,308 15 0,-294 7 0,506-4 0,476 3 0,-1014 4 0,0 9 0,-1 10 0,224 55 0,359 99 0,-570-130 0,-14-1 0,487 99 0,-659-140 0,0-2 0,85-3 0,92-19 0,-211 16 0,49-6 0,0-3 0,-1-3 0,-1-2 0,63-25 0,-106 34-1365,-2 2-5461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6:44.9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0 377 24575,'19'-1'0,"0"-1"0,0-1 0,-1 0 0,26-9 0,18-4 0,1074-165-685,15 88-1632,11 66 1855,-3 44-61,-750-11 3986,198-7-2966,-185-1-470,3-25-27,-57-1 0,699 25 0,-546 6 0,-411-3 0,635 11 0,-416-4 0,278 25 0,-42 29 0,-389-40-1365,-138-14-5461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6:45.9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0 133 24575,'1716'-50'0,"-533"6"0,-920 25 0,1 0 0,1019 20 0,-680 46 0,4 1 0,-459-43 0,-1 6 0,268 57 0,-391-63-1365,-5-2-5461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6:46.6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 24575,'137'0'0,"1411"-17"0,-642 12 0,-488 8 0,-361-3 0,59-2 0,-1 5 0,206 33 0,-250-20-55,109 19-1255,-140-30-5516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6:48.8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0 128 24575,'250'-2'0,"322"7"0,-468 5 0,112 26 0,-25-2 0,-73-15 0,-55-7 0,1-3 0,86 1 0,1080-13 0,-688 4 0,-119-30 0,-8 0 0,-410 29 0,208-6 0,-171 2 0,1-1 0,81-23 0,-75 17 0,0 2 0,0 2 0,1 2 0,70 3 0,54-5 0,-15-6 0,242 13 0,29 4 0,-60-2 0,-225 6 0,71 2 0,420-10 0,-610-1 0,0-2 0,0 0 0,-1-2 0,45-13 0,97-45 0,-103 34-1365,-48 23-5461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6:54.6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0 225 24575,'139'1'0,"-1"-7"0,184-30 0,-266 25 0,172-26 0,-188 33 0,0 2 0,0 2 0,73 9 0,-43 2 0,37 6 0,175 5 0,-35-13 0,-144-2 0,0-5 0,131-13 0,-169 2 0,30-4 0,127-2 0,-100 17 0,22 1 0,224-24 0,-137-15 0,178-19 0,-276 45 0,180-19 0,-154 17 0,283 13 0,-413 0-273,0 3 0,0 0 0,0 2 0,50 16 0,-62-15-6553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6:55.6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0 193 24575,'106'-5'0,"125"-21"0,-41 2 0,292-26 0,600-35 0,-1053 83 0,0 2 0,0 0 0,0 2 0,-1 2 0,1 0 0,-1 2 0,0 1 0,30 11 0,-3 7 0,-23-10 0,1-1 0,0-1 0,1-2 0,63 12 0,-65-18 0,61 8 0,101 1 0,2-5 0,21 1 0,1329-11 0,-1539 1-227,0 0-1,-1 0 1,1 1-1,0 0 1,12 4-1,-1 3-6598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31:30.9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24575,'57'52'0,"75"53"0,-63-53 0,32 27 0,4-6 0,2-4 0,4-4 0,118 49 0,-181-96 0,0-2 0,0-2 0,1-3 0,1-1 0,0-3 0,0-1 0,1-3 0,0-3 0,-1-1 0,1-3 0,-1-1 0,0-3 0,77-23 0,801-189 0,-712 178 0,143-19 0,-223 56 0,0 6 0,190 26 0,81 2 0,-51-19 0,106 0 0,-364-11 0,84 0 0,331 38 0,-33 6 0,-40-8 0,-148 10 0,557 55 0,-648-97 0,-1-8 0,213-34 0,-323 28-1365,-60 8-5461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7:09.7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35 24575,'360'-1'0,"395"3"0,-630 6 0,175 34 0,-92-9 0,-85-12 0,-75-11 0,0-3 0,75 3 0,-78-10 0,29 1 0,0-3 0,101-17 0,116-31 0,-228 30 0,-50 15 0,0 0 0,1 1 0,-1 0 0,1 2 0,16-2 0,380 2 0,-198 4 0,2091-2 0,-1859-19 0,-286 19 0,171-22 0,-283 16-455,0 2 0,65 2 0,-75 5-6371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7:10.7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24575,'515'30'0,"-257"-9"0,2719 59 0,-2912-83 0,79-13 0,-79 7 0,81-2 0,441-9 0,320 2 0,-576 21 0,-145 2 0,251 40 0,178 70 0,-558-101-682,107 40-1,-133-41-6143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7:11.6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1 319 24575,'44'-2'0,"0"-2"0,51-11 0,-14 2 0,444-65 0,257-35 0,-619 93 0,233 2 0,-262 9 0,-5 0 0,-2 9 0,181-24 0,-218 16-376,121 3 1,-183 5-239,-12 0-6212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7:13.1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24575,'3676'0'0,"-3587"5"0,161 28 0,-39-2 0,-8-3 0,-108-13 0,172 6 0,981-24 0,-701 4 0,-473 3 0,90 15 0,-38-3 0,-124-16-114,1 1 1,-1-1-1,0 0 0,0 1 0,0 0 1,0-1-1,0 1 0,0 0 0,0 0 1,0 0-1,3 2 0,3 5-6712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7:16.1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77 24575,'1961'0'0,"-1910"-3"0,0-2 0,0-2 0,56-16 0,-53 10 0,0 3 0,84-6 0,-75 18 0,0 2 0,88 18 0,7 1 0,103 15 0,-149-19 0,197 8 0,32-52 0,-299 20 0,449-23-1365,-470 28-5461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08:05.9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1489 823 24575,'-214'1'0,"-277"-4"0,351-5 0,-202-36 0,317 40 0,1-2 0,0 0 0,0-2 0,-26-12 0,42 16 0,-1 0 0,1-1 0,0-1 0,1 1 0,-1-1 0,1 0 0,0-1 0,1 0 0,-1 0 0,1 0 0,1-1 0,0 0 0,-9-16 0,5 4 0,1 0 0,0 0 0,2-1 0,0 0 0,1 0 0,-1-22 0,5 33 0,0 0 0,1 0 0,1-1 0,-1 1 0,2 0 0,-1 1 0,1-1 0,1 0 0,0 0 0,0 1 0,1 0 0,0-1 0,1 1 0,0 1 0,7-11 0,6-1 0,0 1 0,1 0 0,1 2 0,1 0 0,1 1 0,0 1 0,0 2 0,2 0 0,0 1 0,0 1 0,46-13 0,7 2 0,1 4 0,133-13 0,111 8 0,506 26 0,-595 15 0,-1 9 0,-2 11 0,-1 9 0,280 97 0,224 96 0,-647-206 0,-81-32 0,0 0 0,-1 1 0,1 0 0,-1 0 0,1 0 0,-1 0 0,0 1 0,0-1 0,0 1 0,-1 0 0,1 1 0,-1-1 0,0 0 0,3 7 0,-5-8 0,-1-1 0,0 1 0,0-1 0,0 0 0,0 1 0,0-1 0,0 1 0,0-1 0,-1 0 0,1 1 0,-1-1 0,0 0 0,0 0 0,0 1 0,0-1 0,0 0 0,0 0 0,0 0 0,-1 0 0,1 0 0,-1-1 0,-2 4 0,-45 37 0,45-39 0,-44 30 0,-1-2 0,-2-3 0,-1-1 0,-1-3 0,-93 29 0,7-14 0,-162 23 0,-24-17-444,-2-13 0,0-15-1,-420-31 1,451-14 331,-495-112 0,641 96 624,43 12-388,91 28-6945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9:31:32.0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0 305 24575,'131'-6'0,"226"-40"0,-200 21 0,919-147 0,-856 135 0,-134 27 0,1 4 0,0 3 0,87 10 0,-40 11 0,-91-10 0,67 3 0,236 7 0,50 1 0,478-30 0,-716 7 0,0 8 0,300 46 0,-390-40 0,90 1 0,-123-11 0,0-1 0,0-2 0,0-1 0,48-14 0,48-15 0,266-34 0,-302 60 0,1 4 0,0 3 0,152 22 0,223 36 0,-263-37-455,-1 8 0,333 93 0,-509-113-6371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130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509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077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275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143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422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480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842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96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20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878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807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866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702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64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170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71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478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1312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5920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215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1705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9187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7471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369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097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531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665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870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4.png"/><Relationship Id="rId18" Type="http://schemas.openxmlformats.org/officeDocument/2006/relationships/customXml" Target="../ink/ink7.xml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customXml" Target="../ink/ink4.xml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10" Type="http://schemas.openxmlformats.org/officeDocument/2006/relationships/customXml" Target="../ink/ink3.xml"/><Relationship Id="rId19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customXml" Target="../ink/ink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customXml" Target="../ink/ink8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customXml" Target="../ink/ink11.xm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12.xml"/><Relationship Id="rId1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18.xml"/><Relationship Id="rId1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customXml" Target="../ink/ink15.xml"/><Relationship Id="rId12" Type="http://schemas.openxmlformats.org/officeDocument/2006/relationships/image" Target="../media/image43.png"/><Relationship Id="rId17" Type="http://schemas.openxmlformats.org/officeDocument/2006/relationships/customXml" Target="../ink/ink20.xm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10" Type="http://schemas.openxmlformats.org/officeDocument/2006/relationships/image" Target="../media/image42.png"/><Relationship Id="rId19" Type="http://schemas.openxmlformats.org/officeDocument/2006/relationships/customXml" Target="../ink/ink21.xml"/><Relationship Id="rId4" Type="http://schemas.openxmlformats.org/officeDocument/2006/relationships/image" Target="../media/image39.png"/><Relationship Id="rId9" Type="http://schemas.openxmlformats.org/officeDocument/2006/relationships/customXml" Target="../ink/ink16.xml"/><Relationship Id="rId1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26.xml"/><Relationship Id="rId1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customXml" Target="../ink/ink23.xml"/><Relationship Id="rId12" Type="http://schemas.openxmlformats.org/officeDocument/2006/relationships/image" Target="../media/image52.png"/><Relationship Id="rId17" Type="http://schemas.openxmlformats.org/officeDocument/2006/relationships/customXml" Target="../ink/ink28.xml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customXml" Target="../ink/ink24.xml"/><Relationship Id="rId1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customXml" Target="../ink/ink3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customXml" Target="../ink/ink29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35.xml"/><Relationship Id="rId3" Type="http://schemas.openxmlformats.org/officeDocument/2006/relationships/image" Target="../media/image1.png"/><Relationship Id="rId7" Type="http://schemas.openxmlformats.org/officeDocument/2006/relationships/customXml" Target="../ink/ink32.xm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customXml" Target="../ink/ink34.xml"/><Relationship Id="rId5" Type="http://schemas.openxmlformats.org/officeDocument/2006/relationships/customXml" Target="../ink/ink31.xml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customXml" Target="../ink/ink33.xml"/><Relationship Id="rId1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40.xml"/><Relationship Id="rId1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customXml" Target="../ink/ink37.xml"/><Relationship Id="rId12" Type="http://schemas.openxmlformats.org/officeDocument/2006/relationships/image" Target="../media/image69.png"/><Relationship Id="rId17" Type="http://schemas.openxmlformats.org/officeDocument/2006/relationships/customXml" Target="../ink/ink42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71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customXml" Target="../ink/ink39.xml"/><Relationship Id="rId5" Type="http://schemas.openxmlformats.org/officeDocument/2006/relationships/customXml" Target="../ink/ink36.xml"/><Relationship Id="rId15" Type="http://schemas.openxmlformats.org/officeDocument/2006/relationships/customXml" Target="../ink/ink41.xml"/><Relationship Id="rId10" Type="http://schemas.openxmlformats.org/officeDocument/2006/relationships/image" Target="../media/image68.png"/><Relationship Id="rId19" Type="http://schemas.openxmlformats.org/officeDocument/2006/relationships/customXml" Target="../ink/ink43.xml"/><Relationship Id="rId4" Type="http://schemas.openxmlformats.org/officeDocument/2006/relationships/image" Target="../media/image65.png"/><Relationship Id="rId9" Type="http://schemas.openxmlformats.org/officeDocument/2006/relationships/customXml" Target="../ink/ink38.xml"/><Relationship Id="rId1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customXml" Target="../ink/ink48.xml"/><Relationship Id="rId18" Type="http://schemas.openxmlformats.org/officeDocument/2006/relationships/image" Target="../media/image81.png"/><Relationship Id="rId26" Type="http://schemas.openxmlformats.org/officeDocument/2006/relationships/image" Target="../media/image85.png"/><Relationship Id="rId3" Type="http://schemas.openxmlformats.org/officeDocument/2006/relationships/image" Target="../media/image1.png"/><Relationship Id="rId21" Type="http://schemas.openxmlformats.org/officeDocument/2006/relationships/customXml" Target="../ink/ink52.xml"/><Relationship Id="rId7" Type="http://schemas.openxmlformats.org/officeDocument/2006/relationships/customXml" Target="../ink/ink45.xml"/><Relationship Id="rId12" Type="http://schemas.openxmlformats.org/officeDocument/2006/relationships/image" Target="../media/image78.png"/><Relationship Id="rId17" Type="http://schemas.openxmlformats.org/officeDocument/2006/relationships/customXml" Target="../ink/ink50.xml"/><Relationship Id="rId25" Type="http://schemas.openxmlformats.org/officeDocument/2006/relationships/customXml" Target="../ink/ink54.xml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80.png"/><Relationship Id="rId20" Type="http://schemas.openxmlformats.org/officeDocument/2006/relationships/image" Target="../media/image82.png"/><Relationship Id="rId29" Type="http://schemas.openxmlformats.org/officeDocument/2006/relationships/customXml" Target="../ink/ink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customXml" Target="../ink/ink47.xml"/><Relationship Id="rId24" Type="http://schemas.openxmlformats.org/officeDocument/2006/relationships/image" Target="../media/image84.png"/><Relationship Id="rId32" Type="http://schemas.openxmlformats.org/officeDocument/2006/relationships/image" Target="../media/image88.png"/><Relationship Id="rId5" Type="http://schemas.openxmlformats.org/officeDocument/2006/relationships/customXml" Target="../ink/ink44.xml"/><Relationship Id="rId15" Type="http://schemas.openxmlformats.org/officeDocument/2006/relationships/customXml" Target="../ink/ink49.xml"/><Relationship Id="rId23" Type="http://schemas.openxmlformats.org/officeDocument/2006/relationships/customXml" Target="../ink/ink53.xml"/><Relationship Id="rId28" Type="http://schemas.openxmlformats.org/officeDocument/2006/relationships/image" Target="../media/image86.png"/><Relationship Id="rId10" Type="http://schemas.openxmlformats.org/officeDocument/2006/relationships/image" Target="../media/image77.png"/><Relationship Id="rId19" Type="http://schemas.openxmlformats.org/officeDocument/2006/relationships/customXml" Target="../ink/ink51.xml"/><Relationship Id="rId31" Type="http://schemas.openxmlformats.org/officeDocument/2006/relationships/customXml" Target="../ink/ink57.xml"/><Relationship Id="rId4" Type="http://schemas.openxmlformats.org/officeDocument/2006/relationships/image" Target="../media/image74.png"/><Relationship Id="rId9" Type="http://schemas.openxmlformats.org/officeDocument/2006/relationships/customXml" Target="../ink/ink46.xml"/><Relationship Id="rId14" Type="http://schemas.openxmlformats.org/officeDocument/2006/relationships/image" Target="../media/image79.png"/><Relationship Id="rId22" Type="http://schemas.openxmlformats.org/officeDocument/2006/relationships/image" Target="../media/image83.png"/><Relationship Id="rId27" Type="http://schemas.openxmlformats.org/officeDocument/2006/relationships/customXml" Target="../ink/ink55.xml"/><Relationship Id="rId30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2.xml"/><Relationship Id="rId18" Type="http://schemas.openxmlformats.org/officeDocument/2006/relationships/image" Target="../media/image96.png"/><Relationship Id="rId26" Type="http://schemas.openxmlformats.org/officeDocument/2006/relationships/image" Target="../media/image100.png"/><Relationship Id="rId3" Type="http://schemas.openxmlformats.org/officeDocument/2006/relationships/image" Target="../media/image1.png"/><Relationship Id="rId21" Type="http://schemas.openxmlformats.org/officeDocument/2006/relationships/customXml" Target="../ink/ink66.xml"/><Relationship Id="rId34" Type="http://schemas.openxmlformats.org/officeDocument/2006/relationships/image" Target="../media/image104.png"/><Relationship Id="rId7" Type="http://schemas.openxmlformats.org/officeDocument/2006/relationships/customXml" Target="../ink/ink59.xml"/><Relationship Id="rId12" Type="http://schemas.openxmlformats.org/officeDocument/2006/relationships/image" Target="../media/image93.png"/><Relationship Id="rId17" Type="http://schemas.openxmlformats.org/officeDocument/2006/relationships/customXml" Target="../ink/ink64.xml"/><Relationship Id="rId25" Type="http://schemas.openxmlformats.org/officeDocument/2006/relationships/customXml" Target="../ink/ink68.xml"/><Relationship Id="rId33" Type="http://schemas.openxmlformats.org/officeDocument/2006/relationships/customXml" Target="../ink/ink72.xm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95.png"/><Relationship Id="rId20" Type="http://schemas.openxmlformats.org/officeDocument/2006/relationships/image" Target="../media/image97.png"/><Relationship Id="rId29" Type="http://schemas.openxmlformats.org/officeDocument/2006/relationships/customXml" Target="../ink/ink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customXml" Target="../ink/ink61.xml"/><Relationship Id="rId24" Type="http://schemas.openxmlformats.org/officeDocument/2006/relationships/image" Target="../media/image99.png"/><Relationship Id="rId32" Type="http://schemas.openxmlformats.org/officeDocument/2006/relationships/image" Target="../media/image103.png"/><Relationship Id="rId5" Type="http://schemas.openxmlformats.org/officeDocument/2006/relationships/customXml" Target="../ink/ink58.xml"/><Relationship Id="rId15" Type="http://schemas.openxmlformats.org/officeDocument/2006/relationships/customXml" Target="../ink/ink63.xml"/><Relationship Id="rId23" Type="http://schemas.openxmlformats.org/officeDocument/2006/relationships/customXml" Target="../ink/ink67.xml"/><Relationship Id="rId28" Type="http://schemas.openxmlformats.org/officeDocument/2006/relationships/image" Target="../media/image101.png"/><Relationship Id="rId10" Type="http://schemas.openxmlformats.org/officeDocument/2006/relationships/image" Target="../media/image92.png"/><Relationship Id="rId19" Type="http://schemas.openxmlformats.org/officeDocument/2006/relationships/customXml" Target="../ink/ink65.xml"/><Relationship Id="rId31" Type="http://schemas.openxmlformats.org/officeDocument/2006/relationships/customXml" Target="../ink/ink71.xml"/><Relationship Id="rId4" Type="http://schemas.openxmlformats.org/officeDocument/2006/relationships/image" Target="../media/image89.png"/><Relationship Id="rId9" Type="http://schemas.openxmlformats.org/officeDocument/2006/relationships/customXml" Target="../ink/ink60.xml"/><Relationship Id="rId14" Type="http://schemas.openxmlformats.org/officeDocument/2006/relationships/image" Target="../media/image94.png"/><Relationship Id="rId22" Type="http://schemas.openxmlformats.org/officeDocument/2006/relationships/image" Target="../media/image98.png"/><Relationship Id="rId27" Type="http://schemas.openxmlformats.org/officeDocument/2006/relationships/customXml" Target="../ink/ink69.xml"/><Relationship Id="rId30" Type="http://schemas.openxmlformats.org/officeDocument/2006/relationships/image" Target="../media/image102.png"/><Relationship Id="rId8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5.xml"/><Relationship Id="rId13" Type="http://schemas.openxmlformats.org/officeDocument/2006/relationships/image" Target="../media/image94.png"/><Relationship Id="rId18" Type="http://schemas.openxmlformats.org/officeDocument/2006/relationships/customXml" Target="../ink/ink80.xml"/><Relationship Id="rId26" Type="http://schemas.openxmlformats.org/officeDocument/2006/relationships/customXml" Target="../ink/ink84.xml"/><Relationship Id="rId3" Type="http://schemas.openxmlformats.org/officeDocument/2006/relationships/image" Target="../media/image1.png"/><Relationship Id="rId21" Type="http://schemas.openxmlformats.org/officeDocument/2006/relationships/image" Target="../media/image101.png"/><Relationship Id="rId7" Type="http://schemas.openxmlformats.org/officeDocument/2006/relationships/image" Target="../media/image91.png"/><Relationship Id="rId12" Type="http://schemas.openxmlformats.org/officeDocument/2006/relationships/customXml" Target="../ink/ink77.xml"/><Relationship Id="rId17" Type="http://schemas.openxmlformats.org/officeDocument/2006/relationships/image" Target="../media/image96.png"/><Relationship Id="rId25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6" Type="http://schemas.openxmlformats.org/officeDocument/2006/relationships/customXml" Target="../ink/ink79.xml"/><Relationship Id="rId20" Type="http://schemas.openxmlformats.org/officeDocument/2006/relationships/customXml" Target="../ink/ink81.xml"/><Relationship Id="rId29" Type="http://schemas.openxmlformats.org/officeDocument/2006/relationships/customXml" Target="../ink/ink8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4.xml"/><Relationship Id="rId11" Type="http://schemas.openxmlformats.org/officeDocument/2006/relationships/image" Target="../media/image93.png"/><Relationship Id="rId24" Type="http://schemas.openxmlformats.org/officeDocument/2006/relationships/customXml" Target="../ink/ink83.xml"/><Relationship Id="rId5" Type="http://schemas.openxmlformats.org/officeDocument/2006/relationships/image" Target="../media/image90.png"/><Relationship Id="rId15" Type="http://schemas.openxmlformats.org/officeDocument/2006/relationships/image" Target="../media/image95.png"/><Relationship Id="rId23" Type="http://schemas.openxmlformats.org/officeDocument/2006/relationships/image" Target="../media/image102.png"/><Relationship Id="rId28" Type="http://schemas.openxmlformats.org/officeDocument/2006/relationships/image" Target="../media/image105.png"/><Relationship Id="rId10" Type="http://schemas.openxmlformats.org/officeDocument/2006/relationships/customXml" Target="../ink/ink76.xml"/><Relationship Id="rId19" Type="http://schemas.openxmlformats.org/officeDocument/2006/relationships/image" Target="../media/image100.png"/><Relationship Id="rId4" Type="http://schemas.openxmlformats.org/officeDocument/2006/relationships/customXml" Target="../ink/ink73.xml"/><Relationship Id="rId9" Type="http://schemas.openxmlformats.org/officeDocument/2006/relationships/image" Target="../media/image92.png"/><Relationship Id="rId14" Type="http://schemas.openxmlformats.org/officeDocument/2006/relationships/customXml" Target="../ink/ink78.xml"/><Relationship Id="rId22" Type="http://schemas.openxmlformats.org/officeDocument/2006/relationships/customXml" Target="../ink/ink82.xml"/><Relationship Id="rId27" Type="http://schemas.openxmlformats.org/officeDocument/2006/relationships/image" Target="../media/image104.png"/><Relationship Id="rId30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87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rgbClr val="19264B"/>
                </a:solidFill>
              </a:rPr>
              <a:t>푸리에 해석학 </a:t>
            </a:r>
            <a:r>
              <a:rPr lang="en-US" altLang="ko-KR" sz="2500" b="1" dirty="0">
                <a:solidFill>
                  <a:srgbClr val="19264B"/>
                </a:solidFill>
              </a:rPr>
              <a:t>1</a:t>
            </a:r>
            <a:r>
              <a:rPr lang="ko-KR" altLang="en-US" sz="2500" b="1" dirty="0">
                <a:solidFill>
                  <a:srgbClr val="19264B"/>
                </a:solidFill>
              </a:rPr>
              <a:t>차 발표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</a:t>
            </a:r>
            <a:r>
              <a:rPr lang="en-US" altLang="ko" dirty="0">
                <a:solidFill>
                  <a:srgbClr val="19264B"/>
                </a:solidFill>
              </a:rPr>
              <a:t>24</a:t>
            </a:r>
            <a:r>
              <a:rPr lang="ko" dirty="0">
                <a:solidFill>
                  <a:srgbClr val="19264B"/>
                </a:solidFill>
              </a:rPr>
              <a:t>.03.</a:t>
            </a:r>
            <a:r>
              <a:rPr lang="en-US" altLang="ko" dirty="0">
                <a:solidFill>
                  <a:srgbClr val="19264B"/>
                </a:solidFill>
              </a:rPr>
              <a:t>26</a:t>
            </a:r>
            <a:endParaRPr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DFT 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대각화의 기하학적 의미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B4755A-304C-438E-C20F-3DD2B9640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838" y="845454"/>
            <a:ext cx="4975414" cy="399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02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DFT – unitary matrix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성질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26E012-A2E6-7441-55B0-F2347853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635" y="898925"/>
            <a:ext cx="7768490" cy="362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55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DFT – DFT matrix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와 그 성질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(1)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F56E34-3045-F2ED-BB3B-336DD546C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486" y="1138639"/>
            <a:ext cx="7967514" cy="270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35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DFT – DFT matrix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와 그 성질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(2)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340B41-61AA-9899-FC6D-B0F158415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1008345"/>
            <a:ext cx="4603462" cy="3117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478974-0BBF-D06E-474A-7480DB155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971" y="4320762"/>
            <a:ext cx="3738672" cy="3011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5935E6-B508-F236-FC66-2F17AC436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742" y="900769"/>
            <a:ext cx="4908176" cy="31171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3D7DFD-1DDA-18E7-4CC5-0932D73BFF93}"/>
              </a:ext>
            </a:extLst>
          </p:cNvPr>
          <p:cNvSpPr txBox="1"/>
          <p:nvPr/>
        </p:nvSpPr>
        <p:spPr>
          <a:xfrm>
            <a:off x="5567082" y="4125487"/>
            <a:ext cx="174118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/>
              <a:t>신기합니다</a:t>
            </a:r>
            <a:r>
              <a:rPr lang="en-US" altLang="ko-KR" sz="2300" dirty="0"/>
              <a:t>!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4483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DFT – DFT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와 선형대수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282C6B-D750-AC57-EA74-5C44B3C26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546" y="2120387"/>
            <a:ext cx="7038229" cy="1030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37DBE5-040D-59A8-753A-C64B287DE189}"/>
              </a:ext>
            </a:extLst>
          </p:cNvPr>
          <p:cNvSpPr txBox="1"/>
          <p:nvPr/>
        </p:nvSpPr>
        <p:spPr>
          <a:xfrm>
            <a:off x="2983832" y="3513221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아하</a:t>
            </a:r>
            <a:r>
              <a:rPr lang="en-US" altLang="ko-KR" sz="2400" dirty="0"/>
              <a:t>!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769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FFT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CADD9-B58A-AE48-FF81-6BCD1F2A74C0}"/>
              </a:ext>
            </a:extLst>
          </p:cNvPr>
          <p:cNvSpPr txBox="1"/>
          <p:nvPr/>
        </p:nvSpPr>
        <p:spPr>
          <a:xfrm>
            <a:off x="1444676" y="1235673"/>
            <a:ext cx="7447271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strike="sngStrike" dirty="0"/>
              <a:t>N </a:t>
            </a:r>
            <a:r>
              <a:rPr lang="ko-KR" altLang="en-US" sz="1900" strike="sngStrike" dirty="0"/>
              <a:t>개의 시점에서 추출된 신호를 </a:t>
            </a:r>
            <a:r>
              <a:rPr lang="en-US" altLang="ko-KR" sz="1900" strike="sngStrike" dirty="0"/>
              <a:t>DFT </a:t>
            </a:r>
            <a:r>
              <a:rPr lang="ko-KR" altLang="en-US" sz="1900" strike="sngStrike" dirty="0"/>
              <a:t>하고자 하면</a:t>
            </a:r>
            <a:r>
              <a:rPr lang="en-US" altLang="ko-KR" sz="1900" strike="sngStrike" dirty="0"/>
              <a:t>.. </a:t>
            </a:r>
            <a:r>
              <a:rPr lang="ko-KR" altLang="en-US" sz="1900" strike="sngStrike" dirty="0" err="1"/>
              <a:t>시간복잡도는</a:t>
            </a:r>
            <a:r>
              <a:rPr lang="ko-KR" altLang="en-US" sz="1900" strike="sngStrike" dirty="0"/>
              <a:t> </a:t>
            </a:r>
            <a:r>
              <a:rPr lang="en-US" altLang="ko-KR" sz="1900" strike="sngStrike" dirty="0"/>
              <a:t>O(N^2) </a:t>
            </a:r>
            <a:r>
              <a:rPr lang="ko-KR" altLang="en-US" sz="1900" strike="sngStrike" dirty="0"/>
              <a:t>이 된다</a:t>
            </a:r>
            <a:r>
              <a:rPr lang="en-US" altLang="ko-KR" sz="1900" strike="sngStrike" dirty="0"/>
              <a:t> – </a:t>
            </a:r>
            <a:r>
              <a:rPr lang="ko-KR" altLang="en-US" sz="1900" strike="sngStrike" dirty="0"/>
              <a:t>행렬 </a:t>
            </a:r>
            <a:r>
              <a:rPr lang="en-US" altLang="ko-KR" sz="1900" strike="sngStrike" dirty="0"/>
              <a:t>F </a:t>
            </a:r>
            <a:r>
              <a:rPr lang="ko-KR" altLang="en-US" sz="1900" strike="sngStrike" dirty="0"/>
              <a:t>를 생각</a:t>
            </a:r>
            <a:endParaRPr lang="en-US" altLang="ko-KR" sz="1900" strike="sngStrike" dirty="0"/>
          </a:p>
          <a:p>
            <a:endParaRPr lang="en-US" altLang="ko-KR" sz="1900" strike="sngStrike" dirty="0"/>
          </a:p>
          <a:p>
            <a:r>
              <a:rPr lang="ko-KR" altLang="en-US" sz="1900" strike="sngStrike" dirty="0"/>
              <a:t>만약 표본점들 사이 간격이 균일하다면</a:t>
            </a:r>
            <a:r>
              <a:rPr lang="en-US" altLang="ko-KR" sz="1900" strike="sngStrike" dirty="0"/>
              <a:t> DFT </a:t>
            </a:r>
            <a:r>
              <a:rPr lang="ko-KR" altLang="en-US" sz="1900" strike="sngStrike" dirty="0"/>
              <a:t>를 </a:t>
            </a:r>
            <a:r>
              <a:rPr lang="en-US" altLang="ko-KR" sz="1900" strike="sngStrike" dirty="0"/>
              <a:t>O(</a:t>
            </a:r>
            <a:r>
              <a:rPr lang="en-US" altLang="ko-KR" sz="1900" strike="sngStrike" dirty="0" err="1"/>
              <a:t>NlgN</a:t>
            </a:r>
            <a:r>
              <a:rPr lang="en-US" altLang="ko-KR" sz="1900" strike="sngStrike" dirty="0"/>
              <a:t>) </a:t>
            </a:r>
            <a:r>
              <a:rPr lang="ko-KR" altLang="en-US" sz="1900" strike="sngStrike" dirty="0"/>
              <a:t>으로 할 수 있는 알고리즘이 존재하는데 이를 </a:t>
            </a:r>
            <a:r>
              <a:rPr lang="en-US" altLang="ko-KR" sz="1900" strike="sngStrike" dirty="0"/>
              <a:t>FFT </a:t>
            </a:r>
            <a:r>
              <a:rPr lang="ko-KR" altLang="en-US" sz="1900" strike="sngStrike" dirty="0"/>
              <a:t>라고 한다</a:t>
            </a:r>
            <a:endParaRPr lang="en-US" altLang="ko-KR" sz="1900" strike="sngStrike" dirty="0"/>
          </a:p>
          <a:p>
            <a:endParaRPr lang="en-US" altLang="ko-KR" sz="1900" strike="sngStrike" dirty="0"/>
          </a:p>
          <a:p>
            <a:r>
              <a:rPr lang="en-US" altLang="ko-KR" sz="1900" strike="sngStrike" dirty="0"/>
              <a:t>F </a:t>
            </a:r>
            <a:r>
              <a:rPr lang="ko-KR" altLang="en-US" sz="1900" strike="sngStrike" dirty="0"/>
              <a:t>행렬은 </a:t>
            </a:r>
            <a:r>
              <a:rPr lang="en-US" altLang="ko-KR" sz="1900" strike="sngStrike" dirty="0"/>
              <a:t>sparse</a:t>
            </a:r>
            <a:r>
              <a:rPr lang="ko-KR" altLang="en-US" sz="1900" strike="sngStrike" dirty="0"/>
              <a:t> 하지 않지만 지수함수의 성질들을 이용하여 </a:t>
            </a:r>
            <a:r>
              <a:rPr lang="en-US" altLang="ko-KR" sz="1900" strike="sngStrike" dirty="0"/>
              <a:t>F </a:t>
            </a:r>
            <a:r>
              <a:rPr lang="ko-KR" altLang="en-US" sz="1900" strike="sngStrike" dirty="0"/>
              <a:t>를 </a:t>
            </a:r>
            <a:r>
              <a:rPr lang="en-US" altLang="ko-KR" sz="1900" strike="sngStrike" dirty="0" err="1"/>
              <a:t>spase</a:t>
            </a:r>
            <a:r>
              <a:rPr lang="en-US" altLang="ko-KR" sz="1900" strike="sngStrike" dirty="0"/>
              <a:t> matrix </a:t>
            </a:r>
            <a:r>
              <a:rPr lang="ko-KR" altLang="en-US" sz="1900" strike="sngStrike" dirty="0"/>
              <a:t>들의 곱으로 표현할 수 있다</a:t>
            </a:r>
            <a:endParaRPr lang="en-US" altLang="ko-KR" sz="1900" strike="sngStrike" dirty="0"/>
          </a:p>
          <a:p>
            <a:endParaRPr lang="en-US" altLang="ko-KR" sz="1900" strike="sngStrike" dirty="0"/>
          </a:p>
          <a:p>
            <a:r>
              <a:rPr lang="ko-KR" altLang="en-US" sz="1900" strike="sngStrike" dirty="0"/>
              <a:t>이 분해를 이용해 </a:t>
            </a:r>
            <a:r>
              <a:rPr lang="en-US" altLang="ko-KR" sz="1900" strike="sngStrike" dirty="0"/>
              <a:t>FFT </a:t>
            </a:r>
            <a:r>
              <a:rPr lang="ko-KR" altLang="en-US" sz="1900" strike="sngStrike" dirty="0"/>
              <a:t>를 유도할 수 있다</a:t>
            </a:r>
          </a:p>
          <a:p>
            <a:endParaRPr lang="ko-KR" altLang="en-US" sz="1900" strike="sngStrike" dirty="0"/>
          </a:p>
        </p:txBody>
      </p:sp>
    </p:spTree>
    <p:extLst>
      <p:ext uri="{BB962C8B-B14F-4D97-AF65-F5344CB8AC3E}">
        <p14:creationId xmlns:p14="http://schemas.microsoft.com/office/powerpoint/2010/main" val="1645958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FFT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050" name="Picture 2" descr="The Fast Fourier Transform (FFT): Most Ingenious Algorithm Ever? - YouTube">
            <a:extLst>
              <a:ext uri="{FF2B5EF4-FFF2-40B4-BE49-F238E27FC236}">
                <a16:creationId xmlns:a16="http://schemas.microsoft.com/office/drawing/2014/main" id="{740D0052-32ED-A6C3-91DF-E46690949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75" y="87406"/>
            <a:ext cx="4979401" cy="280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927F1F-A070-B8DB-F140-AC8125D22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682" y="1237380"/>
            <a:ext cx="5089712" cy="2578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F4B025-22F4-03E0-7FAD-806FC293D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6314" y="1766372"/>
            <a:ext cx="3126809" cy="3153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D0DBBD-BEA6-A383-CCE9-2DDCF3693992}"/>
              </a:ext>
            </a:extLst>
          </p:cNvPr>
          <p:cNvSpPr txBox="1"/>
          <p:nvPr/>
        </p:nvSpPr>
        <p:spPr>
          <a:xfrm>
            <a:off x="1233551" y="4183052"/>
            <a:ext cx="4576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겹치는 계산은 </a:t>
            </a:r>
            <a:r>
              <a:rPr lang="ko-KR" altLang="en-US" sz="2400"/>
              <a:t>한 번씩만 </a:t>
            </a:r>
            <a:r>
              <a:rPr lang="ko-KR" altLang="en-US" sz="2400" dirty="0"/>
              <a:t>하자</a:t>
            </a:r>
            <a:r>
              <a:rPr lang="en-US" altLang="ko-KR" sz="2400" dirty="0"/>
              <a:t>~~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44459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2251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Fourier series -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철학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B64EED-B1D1-6313-3E36-48CF43A6E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68" y="3360679"/>
            <a:ext cx="6169064" cy="2778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F057A8-D134-16D3-5776-424872BCE9A6}"/>
              </a:ext>
            </a:extLst>
          </p:cNvPr>
          <p:cNvSpPr txBox="1"/>
          <p:nvPr/>
        </p:nvSpPr>
        <p:spPr>
          <a:xfrm>
            <a:off x="1242770" y="816821"/>
            <a:ext cx="79012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Fourier </a:t>
            </a:r>
            <a:r>
              <a:rPr lang="ko-KR" altLang="en-US" sz="2400" dirty="0"/>
              <a:t>해석이란 삼각함수들의 직교성을 이용하여 임의의 함수 </a:t>
            </a:r>
            <a:r>
              <a:rPr lang="en-US" altLang="ko-KR" sz="2400" dirty="0"/>
              <a:t>f </a:t>
            </a:r>
            <a:r>
              <a:rPr lang="ko-KR" altLang="en-US" sz="2400" dirty="0"/>
              <a:t>를 삼각함수들의 선형결합으로 나타내는 것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CD40CB-DAC1-DC6D-DFF9-4DD441FD7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468" y="1569172"/>
            <a:ext cx="5804472" cy="173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7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2251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Fourier series 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양자역학과의 관계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?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EBA1AB-C854-051D-2903-FF22C3D8F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334" y="686921"/>
            <a:ext cx="5864994" cy="22929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59F44C-6190-AF33-672E-3A4E329D1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499" y="2979848"/>
            <a:ext cx="5388718" cy="21636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4411D9E-4439-9464-DC12-6F0CFD5F527E}"/>
                  </a:ext>
                </a:extLst>
              </p14:cNvPr>
              <p14:cNvContentPartPr/>
              <p14:nvPr/>
            </p14:nvContentPartPr>
            <p14:xfrm>
              <a:off x="5149779" y="2163399"/>
              <a:ext cx="2539440" cy="15804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4411D9E-4439-9464-DC12-6F0CFD5F52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6139" y="2055759"/>
                <a:ext cx="264708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95A7131-A58E-5548-18A3-2885BC6297BB}"/>
                  </a:ext>
                </a:extLst>
              </p14:cNvPr>
              <p14:cNvContentPartPr/>
              <p14:nvPr/>
            </p14:nvContentPartPr>
            <p14:xfrm>
              <a:off x="2191659" y="2459679"/>
              <a:ext cx="3393360" cy="18972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95A7131-A58E-5548-18A3-2885BC6297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38019" y="2351679"/>
                <a:ext cx="350100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43681FB1-8EAE-DEB4-75BD-79B78A6B2AA7}"/>
                  </a:ext>
                </a:extLst>
              </p14:cNvPr>
              <p14:cNvContentPartPr/>
              <p14:nvPr/>
            </p14:nvContentPartPr>
            <p14:xfrm>
              <a:off x="5586819" y="2506839"/>
              <a:ext cx="2134800" cy="5148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43681FB1-8EAE-DEB4-75BD-79B78A6B2AA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33179" y="2398839"/>
                <a:ext cx="224244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2020F32-A45B-BBE8-56C1-6ABD116CE481}"/>
                  </a:ext>
                </a:extLst>
              </p14:cNvPr>
              <p14:cNvContentPartPr/>
              <p14:nvPr/>
            </p14:nvContentPartPr>
            <p14:xfrm>
              <a:off x="2258619" y="2768919"/>
              <a:ext cx="3439440" cy="13644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2020F32-A45B-BBE8-56C1-6ABD116CE4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04979" y="2660919"/>
                <a:ext cx="354708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CD16E62-2AEF-C10C-42CA-B9445642CA30}"/>
                  </a:ext>
                </a:extLst>
              </p14:cNvPr>
              <p14:cNvContentPartPr/>
              <p14:nvPr/>
            </p14:nvContentPartPr>
            <p14:xfrm>
              <a:off x="5701299" y="2714919"/>
              <a:ext cx="1991880" cy="8856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CD16E62-2AEF-C10C-42CA-B9445642CA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47659" y="2607279"/>
                <a:ext cx="209952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869B0CCF-2B2E-D9A8-6150-B0A4895404A6}"/>
                  </a:ext>
                </a:extLst>
              </p14:cNvPr>
              <p14:cNvContentPartPr/>
              <p14:nvPr/>
            </p14:nvContentPartPr>
            <p14:xfrm>
              <a:off x="2500899" y="3099399"/>
              <a:ext cx="2891160" cy="1220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869B0CCF-2B2E-D9A8-6150-B0A4895404A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7259" y="2991399"/>
                <a:ext cx="299880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A5D6F7C3-94C5-D364-1DD2-700032A900BF}"/>
                  </a:ext>
                </a:extLst>
              </p14:cNvPr>
              <p14:cNvContentPartPr/>
              <p14:nvPr/>
            </p14:nvContentPartPr>
            <p14:xfrm>
              <a:off x="5398539" y="3057279"/>
              <a:ext cx="1942560" cy="11628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A5D6F7C3-94C5-D364-1DD2-700032A900B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44899" y="2949279"/>
                <a:ext cx="2050200" cy="3319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C2FDD6E-351D-0188-5275-BAD947D2922F}"/>
              </a:ext>
            </a:extLst>
          </p:cNvPr>
          <p:cNvSpPr txBox="1"/>
          <p:nvPr/>
        </p:nvSpPr>
        <p:spPr>
          <a:xfrm>
            <a:off x="6304609" y="1404060"/>
            <a:ext cx="2178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좌</a:t>
            </a:r>
            <a:r>
              <a:rPr lang="en-US" altLang="ko-KR" dirty="0"/>
              <a:t>/</a:t>
            </a:r>
            <a:r>
              <a:rPr lang="ko-KR" altLang="en-US" dirty="0"/>
              <a:t>우변이 바뀐 것 같아요</a:t>
            </a:r>
            <a:endParaRPr lang="en-US" altLang="ko-KR" dirty="0"/>
          </a:p>
          <a:p>
            <a:r>
              <a:rPr lang="ko-KR" altLang="en-US" dirty="0" err="1"/>
              <a:t>오타인듯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2694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6215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Fourier Features Let Networks Learn High Frequency Functions in Low Dimensional Domains – </a:t>
            </a:r>
            <a:r>
              <a:rPr 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fourier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feature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2A3043-03F5-3987-EF43-46A56E213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202" y="1333327"/>
            <a:ext cx="7849695" cy="2476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BAD54-EA6F-4289-E5A6-77BD7331C37D}"/>
              </a:ext>
            </a:extLst>
          </p:cNvPr>
          <p:cNvSpPr txBox="1"/>
          <p:nvPr/>
        </p:nvSpPr>
        <p:spPr>
          <a:xfrm>
            <a:off x="1579358" y="4281071"/>
            <a:ext cx="7391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대체 왜 이렇게 하는지 궁금하셨던 분들이 </a:t>
            </a:r>
            <a:r>
              <a:rPr lang="ko-KR" altLang="en-US" sz="1800" dirty="0" err="1"/>
              <a:t>읽어보시면</a:t>
            </a:r>
            <a:r>
              <a:rPr lang="ko-KR" altLang="en-US" sz="1800" dirty="0"/>
              <a:t> 좋은 논문입니다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8AF5CA7-41AC-76A1-380A-3065D9EA516F}"/>
              </a:ext>
            </a:extLst>
          </p:cNvPr>
          <p:cNvGrpSpPr/>
          <p:nvPr/>
        </p:nvGrpSpPr>
        <p:grpSpPr>
          <a:xfrm>
            <a:off x="2077422" y="2984940"/>
            <a:ext cx="6060960" cy="250200"/>
            <a:chOff x="2077422" y="2984940"/>
            <a:chExt cx="606096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40D7191-AB70-579C-8F6B-3408ED02DA1D}"/>
                    </a:ext>
                  </a:extLst>
                </p14:cNvPr>
                <p14:cNvContentPartPr/>
                <p14:nvPr/>
              </p14:nvContentPartPr>
              <p14:xfrm>
                <a:off x="2077422" y="2984940"/>
                <a:ext cx="3167640" cy="2502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40D7191-AB70-579C-8F6B-3408ED02DA1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71302" y="2978820"/>
                  <a:ext cx="31798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7C82A71-1F9E-911B-27DA-3C56C9EB2C72}"/>
                    </a:ext>
                  </a:extLst>
                </p14:cNvPr>
                <p14:cNvContentPartPr/>
                <p14:nvPr/>
              </p14:nvContentPartPr>
              <p14:xfrm>
                <a:off x="5250822" y="3090420"/>
                <a:ext cx="2887560" cy="1101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7C82A71-1F9E-911B-27DA-3C56C9EB2C7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44702" y="3084300"/>
                  <a:ext cx="2899800" cy="12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8104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소프트 </a:t>
            </a:r>
            <a:r>
              <a:rPr lang="ko" dirty="0"/>
              <a:t>김</a:t>
            </a:r>
            <a:r>
              <a:rPr lang="ko-KR" altLang="en-US" dirty="0"/>
              <a:t>동영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경경</a:t>
            </a:r>
            <a:r>
              <a:rPr lang="ko-KR" altLang="en-US" dirty="0"/>
              <a:t> </a:t>
            </a:r>
            <a:r>
              <a:rPr lang="ko-KR" altLang="en-US" dirty="0" err="1"/>
              <a:t>박영균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6215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Fourier Features Let Networks Learn High Frequency Functions in Low Dimensional Domains – coordinate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based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mlp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6A1850-DA43-081E-BEA6-324D92BE46BE}"/>
              </a:ext>
            </a:extLst>
          </p:cNvPr>
          <p:cNvSpPr txBox="1"/>
          <p:nvPr/>
        </p:nvSpPr>
        <p:spPr>
          <a:xfrm>
            <a:off x="1408976" y="1199397"/>
            <a:ext cx="75621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These MLPs, which we will call “coordinate-based” MLPs, </a:t>
            </a:r>
            <a:r>
              <a:rPr lang="en-US" altLang="ko-KR" sz="2000" dirty="0">
                <a:solidFill>
                  <a:srgbClr val="FF0000"/>
                </a:solidFill>
              </a:rPr>
              <a:t>take low-dimensional coordinates as inputs (typically points in R3) and are trained to output a representation of shape, density, and/or color at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each input location</a:t>
            </a:r>
          </a:p>
          <a:p>
            <a:r>
              <a:rPr lang="en-US" altLang="ko-KR" sz="2000" dirty="0"/>
              <a:t>This strategy is compelling since coordinate-based MLPs are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amenable to gradient-based optimization and machine learning</a:t>
            </a:r>
            <a:r>
              <a:rPr lang="en-US" altLang="ko-KR" sz="2000" dirty="0"/>
              <a:t>, and  … </a:t>
            </a:r>
            <a:r>
              <a:rPr lang="ko-KR" altLang="en-US" sz="2000" dirty="0"/>
              <a:t>중략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87DA4F-DBE9-1D4A-C603-433D67F71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864" y="753136"/>
            <a:ext cx="7822372" cy="3566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4A1C1C-7BCD-DF51-DA14-7EBB54CB6DDE}"/>
              </a:ext>
            </a:extLst>
          </p:cNvPr>
          <p:cNvSpPr txBox="1"/>
          <p:nvPr/>
        </p:nvSpPr>
        <p:spPr>
          <a:xfrm>
            <a:off x="1408975" y="4355221"/>
            <a:ext cx="71365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Tancik</a:t>
            </a:r>
            <a:r>
              <a:rPr lang="en-US" altLang="ko-KR" dirty="0"/>
              <a:t>, Matthew, et al. "Fourier features let networks learn high frequency functions in low dimensional domains." Advances in neural information processing systems 33 (2020): 7537-7547.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79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4E95B48-BEBD-ACD9-C9C9-725C378DAACA}"/>
              </a:ext>
            </a:extLst>
          </p:cNvPr>
          <p:cNvSpPr txBox="1"/>
          <p:nvPr/>
        </p:nvSpPr>
        <p:spPr>
          <a:xfrm>
            <a:off x="1375184" y="3668145"/>
            <a:ext cx="36498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Mescheder</a:t>
            </a:r>
            <a:r>
              <a:rPr lang="en-US" altLang="ko-KR" dirty="0"/>
              <a:t>, Lars, et al. "Occupancy networks: Learning 3d reconstruction in function space." Proceedings of the IEEE/CVF conference on computer vision and pattern recognition. 2019.</a:t>
            </a:r>
            <a:endParaRPr lang="ko-KR" altLang="en-US" dirty="0"/>
          </a:p>
        </p:txBody>
      </p: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6215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Fourier Features Let Networks Learn High Frequency Functions in Low Dimensional Domains – occupancy networks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452B1E-0A81-B741-08E3-6826DEF60D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262"/>
          <a:stretch/>
        </p:blipFill>
        <p:spPr>
          <a:xfrm>
            <a:off x="-25" y="-37950"/>
            <a:ext cx="4772823" cy="34375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E61729-9110-84BD-D004-B319815B4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38"/>
          <a:stretch/>
        </p:blipFill>
        <p:spPr>
          <a:xfrm>
            <a:off x="4747978" y="2069432"/>
            <a:ext cx="4396022" cy="30740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35FC77B-C91F-50E5-8762-B090F595B66D}"/>
                  </a:ext>
                </a:extLst>
              </p14:cNvPr>
              <p14:cNvContentPartPr/>
              <p14:nvPr/>
            </p14:nvContentPartPr>
            <p14:xfrm>
              <a:off x="1618804" y="1435336"/>
              <a:ext cx="1540440" cy="11772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35FC77B-C91F-50E5-8762-B090F595B6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5164" y="1327336"/>
                <a:ext cx="164808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9FF10FF7-2605-34D8-8450-2CEE29E15542}"/>
                  </a:ext>
                </a:extLst>
              </p14:cNvPr>
              <p14:cNvContentPartPr/>
              <p14:nvPr/>
            </p14:nvContentPartPr>
            <p14:xfrm>
              <a:off x="4887964" y="3628456"/>
              <a:ext cx="1390680" cy="6372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9FF10FF7-2605-34D8-8450-2CEE29E155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3964" y="3520456"/>
                <a:ext cx="14983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B6756EAD-21F7-EFB4-304D-68022A0AD496}"/>
                  </a:ext>
                </a:extLst>
              </p14:cNvPr>
              <p14:cNvContentPartPr/>
              <p14:nvPr/>
            </p14:nvContentPartPr>
            <p14:xfrm>
              <a:off x="6003964" y="4667416"/>
              <a:ext cx="1736640" cy="1551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B6756EAD-21F7-EFB4-304D-68022A0AD49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50324" y="4559416"/>
                <a:ext cx="18442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5435233-A023-5E47-12E9-E6EF41210141}"/>
                  </a:ext>
                </a:extLst>
              </p14:cNvPr>
              <p14:cNvContentPartPr/>
              <p14:nvPr/>
            </p14:nvContentPartPr>
            <p14:xfrm>
              <a:off x="6187564" y="4227856"/>
              <a:ext cx="2848680" cy="21564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5435233-A023-5E47-12E9-E6EF4121014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33564" y="4119856"/>
                <a:ext cx="2956320" cy="431280"/>
              </a:xfrm>
              <a:prstGeom prst="rect">
                <a:avLst/>
              </a:prstGeom>
            </p:spPr>
          </p:pic>
        </mc:Fallback>
      </mc:AlternateContent>
      <p:pic>
        <p:nvPicPr>
          <p:cNvPr id="7170" name="Picture 2" descr="Convolutional Occupancy Networks - Autonomous Vision Blog">
            <a:extLst>
              <a:ext uri="{FF2B5EF4-FFF2-40B4-BE49-F238E27FC236}">
                <a16:creationId xmlns:a16="http://schemas.microsoft.com/office/drawing/2014/main" id="{DB550643-A984-74DC-75C6-2A961F4D8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0" y="-27038"/>
            <a:ext cx="8249796" cy="263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Occupancy Networks: Learning 3D Reconstruction in Function Space">
            <a:extLst>
              <a:ext uri="{FF2B5EF4-FFF2-40B4-BE49-F238E27FC236}">
                <a16:creationId xmlns:a16="http://schemas.microsoft.com/office/drawing/2014/main" id="{004A0AB8-629B-18F9-2D8F-952F6D5C7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28" y="2360820"/>
            <a:ext cx="3649873" cy="274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5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4E95B48-BEBD-ACD9-C9C9-725C378DAACA}"/>
              </a:ext>
            </a:extLst>
          </p:cNvPr>
          <p:cNvSpPr txBox="1"/>
          <p:nvPr/>
        </p:nvSpPr>
        <p:spPr>
          <a:xfrm>
            <a:off x="1375184" y="3668145"/>
            <a:ext cx="36498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Tancik</a:t>
            </a:r>
            <a:r>
              <a:rPr lang="en-US" altLang="ko-KR" dirty="0"/>
              <a:t>, Matthew, et al. "Fourier features let networks learn high frequency functions in low dimensional domains." Advances in neural information processing systems 33 (2020): 7537-7547.</a:t>
            </a:r>
            <a:endParaRPr lang="ko-KR" altLang="en-US" dirty="0"/>
          </a:p>
        </p:txBody>
      </p: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6215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Fourier Features Let Networks Learn High Frequency Functions in Low Dimensional Domains – spectral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bias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14182F7-43DD-A2DB-B358-7B4826254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6256"/>
            <a:ext cx="9144000" cy="18647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CD3202-1795-C893-FEF9-DF0A5EF8C02C}"/>
              </a:ext>
            </a:extLst>
          </p:cNvPr>
          <p:cNvSpPr txBox="1"/>
          <p:nvPr/>
        </p:nvSpPr>
        <p:spPr>
          <a:xfrm>
            <a:off x="4812548" y="4374960"/>
            <a:ext cx="4379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Spectral bias??? NTK regime?</a:t>
            </a:r>
            <a:endParaRPr lang="ko-KR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214EBAE9-9C44-C9E6-86AB-88033C7DCF9F}"/>
                  </a:ext>
                </a:extLst>
              </p14:cNvPr>
              <p14:cNvContentPartPr/>
              <p14:nvPr/>
            </p14:nvContentPartPr>
            <p14:xfrm>
              <a:off x="46107" y="2453847"/>
              <a:ext cx="1375200" cy="38484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14EBAE9-9C44-C9E6-86AB-88033C7DCF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87" y="2447727"/>
                <a:ext cx="1387440" cy="39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CF97F0-F29F-5143-3A2A-707CEF2AC050}"/>
              </a:ext>
            </a:extLst>
          </p:cNvPr>
          <p:cNvGrpSpPr/>
          <p:nvPr/>
        </p:nvGrpSpPr>
        <p:grpSpPr>
          <a:xfrm>
            <a:off x="68427" y="2412087"/>
            <a:ext cx="5067720" cy="111240"/>
            <a:chOff x="68427" y="2412087"/>
            <a:chExt cx="5067720" cy="11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5E29127-413A-8ECE-C9DB-E91CED7E7835}"/>
                    </a:ext>
                  </a:extLst>
                </p14:cNvPr>
                <p14:cNvContentPartPr/>
                <p14:nvPr/>
              </p14:nvContentPartPr>
              <p14:xfrm>
                <a:off x="68427" y="2425407"/>
                <a:ext cx="3919680" cy="979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5E29127-413A-8ECE-C9DB-E91CED7E783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307" y="2419287"/>
                  <a:ext cx="3931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3908960-9529-FDD3-6AD6-F618F9366B91}"/>
                    </a:ext>
                  </a:extLst>
                </p14:cNvPr>
                <p14:cNvContentPartPr/>
                <p14:nvPr/>
              </p14:nvContentPartPr>
              <p14:xfrm>
                <a:off x="3994227" y="2412087"/>
                <a:ext cx="1141920" cy="561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3908960-9529-FDD3-6AD6-F618F9366B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88107" y="2405967"/>
                  <a:ext cx="115416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6F701A-04A8-8AD2-44DA-D4140AD119D3}"/>
              </a:ext>
            </a:extLst>
          </p:cNvPr>
          <p:cNvGrpSpPr/>
          <p:nvPr/>
        </p:nvGrpSpPr>
        <p:grpSpPr>
          <a:xfrm>
            <a:off x="2234187" y="2632047"/>
            <a:ext cx="6834600" cy="153000"/>
            <a:chOff x="2234187" y="2632047"/>
            <a:chExt cx="6834600" cy="15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8572B68-EAA6-F900-AD3D-5E026A53FC31}"/>
                    </a:ext>
                  </a:extLst>
                </p14:cNvPr>
                <p14:cNvContentPartPr/>
                <p14:nvPr/>
              </p14:nvContentPartPr>
              <p14:xfrm>
                <a:off x="2234187" y="2708367"/>
                <a:ext cx="2364480" cy="766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8572B68-EAA6-F900-AD3D-5E026A53FC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28067" y="2702247"/>
                  <a:ext cx="2376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D65D526-8F7C-6A88-1C91-49EF3534A181}"/>
                    </a:ext>
                  </a:extLst>
                </p14:cNvPr>
                <p14:cNvContentPartPr/>
                <p14:nvPr/>
              </p14:nvContentPartPr>
              <p14:xfrm>
                <a:off x="4606227" y="2678847"/>
                <a:ext cx="2289240" cy="1004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D65D526-8F7C-6A88-1C91-49EF3534A18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00107" y="2672727"/>
                  <a:ext cx="2301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55759C4-3883-9532-38BB-2FA45F932EBC}"/>
                    </a:ext>
                  </a:extLst>
                </p14:cNvPr>
                <p14:cNvContentPartPr/>
                <p14:nvPr/>
              </p14:nvContentPartPr>
              <p14:xfrm>
                <a:off x="6909147" y="2632047"/>
                <a:ext cx="2159640" cy="1526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55759C4-3883-9532-38BB-2FA45F932EB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03027" y="2625927"/>
                  <a:ext cx="217188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81B0EF-7EF2-8E28-6518-4DF1C7366C42}"/>
              </a:ext>
            </a:extLst>
          </p:cNvPr>
          <p:cNvGrpSpPr/>
          <p:nvPr/>
        </p:nvGrpSpPr>
        <p:grpSpPr>
          <a:xfrm>
            <a:off x="88947" y="2880447"/>
            <a:ext cx="4527720" cy="146520"/>
            <a:chOff x="88947" y="2880447"/>
            <a:chExt cx="4527720" cy="14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3AE06DC-4319-F101-2270-8345DD67530B}"/>
                    </a:ext>
                  </a:extLst>
                </p14:cNvPr>
                <p14:cNvContentPartPr/>
                <p14:nvPr/>
              </p14:nvContentPartPr>
              <p14:xfrm>
                <a:off x="88947" y="2880447"/>
                <a:ext cx="2525040" cy="14652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3AE06DC-4319-F101-2270-8345DD67530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827" y="2874327"/>
                  <a:ext cx="2537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451EDA5-BB54-4815-E50C-5DAF85449BC4}"/>
                    </a:ext>
                  </a:extLst>
                </p14:cNvPr>
                <p14:cNvContentPartPr/>
                <p14:nvPr/>
              </p14:nvContentPartPr>
              <p14:xfrm>
                <a:off x="2625867" y="2962887"/>
                <a:ext cx="1990800" cy="622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451EDA5-BB54-4815-E50C-5DAF85449BC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19747" y="2956767"/>
                  <a:ext cx="2003040" cy="74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A84EFCE-61D2-D518-DEC3-A38CE4806000}"/>
              </a:ext>
            </a:extLst>
          </p:cNvPr>
          <p:cNvSpPr txBox="1"/>
          <p:nvPr/>
        </p:nvSpPr>
        <p:spPr>
          <a:xfrm>
            <a:off x="4812548" y="3478493"/>
            <a:ext cx="4591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이 논문은 </a:t>
            </a:r>
            <a:r>
              <a:rPr lang="en-US" altLang="ko-KR" sz="2000" dirty="0"/>
              <a:t>spectral bias </a:t>
            </a:r>
            <a:r>
              <a:rPr lang="ko-KR" altLang="en-US" sz="2000" dirty="0"/>
              <a:t>를 </a:t>
            </a:r>
            <a:r>
              <a:rPr lang="en-US" altLang="ko-KR" sz="2000" dirty="0" err="1"/>
              <a:t>ntk</a:t>
            </a:r>
            <a:r>
              <a:rPr lang="en-US" altLang="ko-KR" sz="2000" dirty="0"/>
              <a:t> regime </a:t>
            </a:r>
            <a:r>
              <a:rPr lang="ko-KR" altLang="en-US" sz="2000" dirty="0"/>
              <a:t>에서 분석했다 그리고 해결했다</a:t>
            </a:r>
          </a:p>
        </p:txBody>
      </p:sp>
    </p:spTree>
    <p:extLst>
      <p:ext uri="{BB962C8B-B14F-4D97-AF65-F5344CB8AC3E}">
        <p14:creationId xmlns:p14="http://schemas.microsoft.com/office/powerpoint/2010/main" val="111434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6215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Fourier Features Let Networks Learn High Frequency Functions in Low Dimensional Domains – spectral bias(1)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654A70-BD88-D22C-C78C-ACAA82B25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547" y="1171021"/>
            <a:ext cx="5544324" cy="39724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83C275-38BE-ED5E-F31B-E27B1A2418D7}"/>
              </a:ext>
            </a:extLst>
          </p:cNvPr>
          <p:cNvSpPr txBox="1"/>
          <p:nvPr/>
        </p:nvSpPr>
        <p:spPr>
          <a:xfrm>
            <a:off x="6820424" y="1936839"/>
            <a:ext cx="21111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Rahaman</a:t>
            </a:r>
            <a:r>
              <a:rPr lang="ko-KR" altLang="en-US" dirty="0"/>
              <a:t>, </a:t>
            </a:r>
            <a:r>
              <a:rPr lang="ko-KR" altLang="en-US" dirty="0" err="1"/>
              <a:t>Nasim</a:t>
            </a:r>
            <a:r>
              <a:rPr lang="ko-KR" altLang="en-US" dirty="0"/>
              <a:t>, </a:t>
            </a:r>
            <a:r>
              <a:rPr lang="ko-KR" altLang="en-US" dirty="0" err="1"/>
              <a:t>et</a:t>
            </a:r>
            <a:r>
              <a:rPr lang="ko-KR" altLang="en-US" dirty="0"/>
              <a:t> </a:t>
            </a:r>
            <a:r>
              <a:rPr lang="ko-KR" altLang="en-US" dirty="0" err="1"/>
              <a:t>al</a:t>
            </a:r>
            <a:r>
              <a:rPr lang="ko-KR" altLang="en-US" dirty="0"/>
              <a:t>. "</a:t>
            </a:r>
            <a:r>
              <a:rPr lang="ko-KR" altLang="en-US" dirty="0" err="1"/>
              <a:t>On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spectral</a:t>
            </a:r>
            <a:r>
              <a:rPr lang="ko-KR" altLang="en-US" dirty="0"/>
              <a:t> </a:t>
            </a:r>
            <a:r>
              <a:rPr lang="ko-KR" altLang="en-US" dirty="0" err="1"/>
              <a:t>bias</a:t>
            </a:r>
            <a:r>
              <a:rPr lang="ko-KR" altLang="en-US" dirty="0"/>
              <a:t> of </a:t>
            </a:r>
            <a:r>
              <a:rPr lang="ko-KR" altLang="en-US" dirty="0" err="1"/>
              <a:t>neural</a:t>
            </a:r>
            <a:r>
              <a:rPr lang="ko-KR" altLang="en-US" dirty="0"/>
              <a:t> </a:t>
            </a:r>
            <a:r>
              <a:rPr lang="ko-KR" altLang="en-US" dirty="0" err="1"/>
              <a:t>networks</a:t>
            </a:r>
            <a:r>
              <a:rPr lang="ko-KR" altLang="en-US" dirty="0"/>
              <a:t>." International </a:t>
            </a:r>
            <a:r>
              <a:rPr lang="ko-KR" altLang="en-US" dirty="0" err="1"/>
              <a:t>conference</a:t>
            </a:r>
            <a:r>
              <a:rPr lang="ko-KR" altLang="en-US" dirty="0"/>
              <a:t> </a:t>
            </a:r>
            <a:r>
              <a:rPr lang="ko-KR" altLang="en-US" dirty="0" err="1"/>
              <a:t>on</a:t>
            </a:r>
            <a:r>
              <a:rPr lang="ko-KR" altLang="en-US" dirty="0"/>
              <a:t> </a:t>
            </a:r>
            <a:r>
              <a:rPr lang="ko-KR" altLang="en-US" dirty="0" err="1"/>
              <a:t>machine</a:t>
            </a:r>
            <a:r>
              <a:rPr lang="ko-KR" altLang="en-US" dirty="0"/>
              <a:t> </a:t>
            </a:r>
            <a:r>
              <a:rPr lang="ko-KR" altLang="en-US" dirty="0" err="1"/>
              <a:t>learning</a:t>
            </a:r>
            <a:r>
              <a:rPr lang="ko-KR" altLang="en-US" dirty="0"/>
              <a:t>. PMLR, 2019.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4BA73032-D773-0527-A635-D4D60848BBA1}"/>
                  </a:ext>
                </a:extLst>
              </p14:cNvPr>
              <p14:cNvContentPartPr/>
              <p14:nvPr/>
            </p14:nvContentPartPr>
            <p14:xfrm>
              <a:off x="3886062" y="2119860"/>
              <a:ext cx="2751120" cy="22032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4BA73032-D773-0527-A635-D4D60848BB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9942" y="2113740"/>
                <a:ext cx="27633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4F0EF514-3CD3-DA73-0C90-0FAD58F5B84F}"/>
                  </a:ext>
                </a:extLst>
              </p14:cNvPr>
              <p14:cNvContentPartPr/>
              <p14:nvPr/>
            </p14:nvContentPartPr>
            <p14:xfrm>
              <a:off x="2595102" y="2847420"/>
              <a:ext cx="3661200" cy="23364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4F0EF514-3CD3-DA73-0C90-0FAD58F5B8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8982" y="2841300"/>
                <a:ext cx="36734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2817BDF2-0D85-CABC-B2BD-6E174DF2ACDD}"/>
                  </a:ext>
                </a:extLst>
              </p14:cNvPr>
              <p14:cNvContentPartPr/>
              <p14:nvPr/>
            </p14:nvContentPartPr>
            <p14:xfrm>
              <a:off x="1774662" y="3120300"/>
              <a:ext cx="3162960" cy="14184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2817BDF2-0D85-CABC-B2BD-6E174DF2ACD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68542" y="3114180"/>
                <a:ext cx="31752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B95A8C90-276A-1BB5-3010-AF92513685CF}"/>
                  </a:ext>
                </a:extLst>
              </p14:cNvPr>
              <p14:cNvContentPartPr/>
              <p14:nvPr/>
            </p14:nvContentPartPr>
            <p14:xfrm>
              <a:off x="3865902" y="4240980"/>
              <a:ext cx="2409840" cy="10764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B95A8C90-276A-1BB5-3010-AF92513685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59782" y="4234860"/>
                <a:ext cx="24220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2EA89256-46F6-F595-DC81-605D7964545D}"/>
                  </a:ext>
                </a:extLst>
              </p14:cNvPr>
              <p14:cNvContentPartPr/>
              <p14:nvPr/>
            </p14:nvContentPartPr>
            <p14:xfrm>
              <a:off x="2709222" y="4430700"/>
              <a:ext cx="3798720" cy="15732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2EA89256-46F6-F595-DC81-605D7964545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03102" y="4424580"/>
                <a:ext cx="38109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8498B4CD-DE07-F8F0-D438-3D83C89C36C3}"/>
                  </a:ext>
                </a:extLst>
              </p14:cNvPr>
              <p14:cNvContentPartPr/>
              <p14:nvPr/>
            </p14:nvContentPartPr>
            <p14:xfrm>
              <a:off x="1680702" y="4739940"/>
              <a:ext cx="4861080" cy="22572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8498B4CD-DE07-F8F0-D438-3D83C89C36C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74582" y="4733820"/>
                <a:ext cx="48733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28AD46BF-C995-28CE-5BC3-4A32261E3A2C}"/>
                  </a:ext>
                </a:extLst>
              </p14:cNvPr>
              <p14:cNvContentPartPr/>
              <p14:nvPr/>
            </p14:nvContentPartPr>
            <p14:xfrm>
              <a:off x="1707342" y="4993380"/>
              <a:ext cx="2930400" cy="21024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28AD46BF-C995-28CE-5BC3-4A32261E3A2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01222" y="4987260"/>
                <a:ext cx="2942640" cy="22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3708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6215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Fourier Features Let Networks Learn High Frequency Functions in Low Dimensional Domains – spectral bias(2)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83C275-38BE-ED5E-F31B-E27B1A2418D7}"/>
              </a:ext>
            </a:extLst>
          </p:cNvPr>
          <p:cNvSpPr txBox="1"/>
          <p:nvPr/>
        </p:nvSpPr>
        <p:spPr>
          <a:xfrm>
            <a:off x="6820424" y="1936839"/>
            <a:ext cx="21111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Rahaman</a:t>
            </a:r>
            <a:r>
              <a:rPr lang="ko-KR" altLang="en-US" dirty="0"/>
              <a:t>, </a:t>
            </a:r>
            <a:r>
              <a:rPr lang="ko-KR" altLang="en-US" dirty="0" err="1"/>
              <a:t>Nasim</a:t>
            </a:r>
            <a:r>
              <a:rPr lang="ko-KR" altLang="en-US" dirty="0"/>
              <a:t>, </a:t>
            </a:r>
            <a:r>
              <a:rPr lang="ko-KR" altLang="en-US" dirty="0" err="1"/>
              <a:t>et</a:t>
            </a:r>
            <a:r>
              <a:rPr lang="ko-KR" altLang="en-US" dirty="0"/>
              <a:t> </a:t>
            </a:r>
            <a:r>
              <a:rPr lang="ko-KR" altLang="en-US" dirty="0" err="1"/>
              <a:t>al</a:t>
            </a:r>
            <a:r>
              <a:rPr lang="ko-KR" altLang="en-US" dirty="0"/>
              <a:t>. "</a:t>
            </a:r>
            <a:r>
              <a:rPr lang="ko-KR" altLang="en-US" dirty="0" err="1"/>
              <a:t>On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spectral</a:t>
            </a:r>
            <a:r>
              <a:rPr lang="ko-KR" altLang="en-US" dirty="0"/>
              <a:t> </a:t>
            </a:r>
            <a:r>
              <a:rPr lang="ko-KR" altLang="en-US" dirty="0" err="1"/>
              <a:t>bias</a:t>
            </a:r>
            <a:r>
              <a:rPr lang="ko-KR" altLang="en-US" dirty="0"/>
              <a:t> of </a:t>
            </a:r>
            <a:r>
              <a:rPr lang="ko-KR" altLang="en-US" dirty="0" err="1"/>
              <a:t>neural</a:t>
            </a:r>
            <a:r>
              <a:rPr lang="ko-KR" altLang="en-US" dirty="0"/>
              <a:t> </a:t>
            </a:r>
            <a:r>
              <a:rPr lang="ko-KR" altLang="en-US" dirty="0" err="1"/>
              <a:t>networks</a:t>
            </a:r>
            <a:r>
              <a:rPr lang="ko-KR" altLang="en-US" dirty="0"/>
              <a:t>." International </a:t>
            </a:r>
            <a:r>
              <a:rPr lang="ko-KR" altLang="en-US" dirty="0" err="1"/>
              <a:t>conference</a:t>
            </a:r>
            <a:r>
              <a:rPr lang="ko-KR" altLang="en-US" dirty="0"/>
              <a:t> </a:t>
            </a:r>
            <a:r>
              <a:rPr lang="ko-KR" altLang="en-US" dirty="0" err="1"/>
              <a:t>on</a:t>
            </a:r>
            <a:r>
              <a:rPr lang="ko-KR" altLang="en-US" dirty="0"/>
              <a:t> </a:t>
            </a:r>
            <a:r>
              <a:rPr lang="ko-KR" altLang="en-US" dirty="0" err="1"/>
              <a:t>machine</a:t>
            </a:r>
            <a:r>
              <a:rPr lang="ko-KR" altLang="en-US" dirty="0"/>
              <a:t> </a:t>
            </a:r>
            <a:r>
              <a:rPr lang="ko-KR" altLang="en-US" dirty="0" err="1"/>
              <a:t>learning</a:t>
            </a:r>
            <a:r>
              <a:rPr lang="ko-KR" altLang="en-US" dirty="0"/>
              <a:t>. PMLR, 2019.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96113A-0E82-C52E-C997-B8B1646A3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506" y="0"/>
            <a:ext cx="5380487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9AD935A4-C5BC-F23E-4788-D0A8B16C0E72}"/>
                  </a:ext>
                </a:extLst>
              </p14:cNvPr>
              <p14:cNvContentPartPr/>
              <p14:nvPr/>
            </p14:nvContentPartPr>
            <p14:xfrm>
              <a:off x="1111542" y="3460246"/>
              <a:ext cx="1664640" cy="36684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9AD935A4-C5BC-F23E-4788-D0A8B16C0E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5422" y="3454126"/>
                <a:ext cx="167688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D366F247-DA2F-467E-6066-8DEE4CED1D25}"/>
                  </a:ext>
                </a:extLst>
              </p14:cNvPr>
              <p14:cNvContentPartPr/>
              <p14:nvPr/>
            </p14:nvContentPartPr>
            <p14:xfrm>
              <a:off x="4894422" y="3753540"/>
              <a:ext cx="1662480" cy="35604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D366F247-DA2F-467E-6066-8DEE4CED1D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88302" y="3747420"/>
                <a:ext cx="1674720" cy="36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1443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6215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Fourier Features Let Networks Learn High Frequency Functions in Low Dimensional Domains – spectral bias(3)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83C275-38BE-ED5E-F31B-E27B1A2418D7}"/>
              </a:ext>
            </a:extLst>
          </p:cNvPr>
          <p:cNvSpPr txBox="1"/>
          <p:nvPr/>
        </p:nvSpPr>
        <p:spPr>
          <a:xfrm>
            <a:off x="6625441" y="3662200"/>
            <a:ext cx="21111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Rahaman</a:t>
            </a:r>
            <a:r>
              <a:rPr lang="ko-KR" altLang="en-US" dirty="0"/>
              <a:t>, </a:t>
            </a:r>
            <a:r>
              <a:rPr lang="ko-KR" altLang="en-US" dirty="0" err="1"/>
              <a:t>Nasim</a:t>
            </a:r>
            <a:r>
              <a:rPr lang="ko-KR" altLang="en-US" dirty="0"/>
              <a:t>, </a:t>
            </a:r>
            <a:r>
              <a:rPr lang="ko-KR" altLang="en-US" dirty="0" err="1"/>
              <a:t>et</a:t>
            </a:r>
            <a:r>
              <a:rPr lang="ko-KR" altLang="en-US" dirty="0"/>
              <a:t> </a:t>
            </a:r>
            <a:r>
              <a:rPr lang="ko-KR" altLang="en-US" dirty="0" err="1"/>
              <a:t>al</a:t>
            </a:r>
            <a:r>
              <a:rPr lang="ko-KR" altLang="en-US" dirty="0"/>
              <a:t>. "</a:t>
            </a:r>
            <a:r>
              <a:rPr lang="ko-KR" altLang="en-US" dirty="0" err="1"/>
              <a:t>On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spectral</a:t>
            </a:r>
            <a:r>
              <a:rPr lang="ko-KR" altLang="en-US" dirty="0"/>
              <a:t> </a:t>
            </a:r>
            <a:r>
              <a:rPr lang="ko-KR" altLang="en-US" dirty="0" err="1"/>
              <a:t>bias</a:t>
            </a:r>
            <a:r>
              <a:rPr lang="ko-KR" altLang="en-US" dirty="0"/>
              <a:t> of </a:t>
            </a:r>
            <a:r>
              <a:rPr lang="ko-KR" altLang="en-US" dirty="0" err="1"/>
              <a:t>neural</a:t>
            </a:r>
            <a:r>
              <a:rPr lang="ko-KR" altLang="en-US" dirty="0"/>
              <a:t> </a:t>
            </a:r>
            <a:r>
              <a:rPr lang="ko-KR" altLang="en-US" dirty="0" err="1"/>
              <a:t>networks</a:t>
            </a:r>
            <a:r>
              <a:rPr lang="ko-KR" altLang="en-US" dirty="0"/>
              <a:t>." International </a:t>
            </a:r>
            <a:r>
              <a:rPr lang="ko-KR" altLang="en-US" dirty="0" err="1"/>
              <a:t>conference</a:t>
            </a:r>
            <a:r>
              <a:rPr lang="ko-KR" altLang="en-US" dirty="0"/>
              <a:t> </a:t>
            </a:r>
            <a:r>
              <a:rPr lang="ko-KR" altLang="en-US" dirty="0" err="1"/>
              <a:t>on</a:t>
            </a:r>
            <a:r>
              <a:rPr lang="ko-KR" altLang="en-US" dirty="0"/>
              <a:t> </a:t>
            </a:r>
            <a:r>
              <a:rPr lang="ko-KR" altLang="en-US" dirty="0" err="1"/>
              <a:t>machine</a:t>
            </a:r>
            <a:r>
              <a:rPr lang="ko-KR" altLang="en-US" dirty="0"/>
              <a:t> </a:t>
            </a:r>
            <a:r>
              <a:rPr lang="ko-KR" altLang="en-US" dirty="0" err="1"/>
              <a:t>learning</a:t>
            </a:r>
            <a:r>
              <a:rPr lang="ko-KR" altLang="en-US" dirty="0"/>
              <a:t>. PMLR, 2019.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50BC8E2-0A97-0EB1-EE4E-43FB6A4B6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705" y="1501981"/>
            <a:ext cx="6020640" cy="18576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864286E-0C36-D13D-925F-67728A9A7E1F}"/>
                  </a:ext>
                </a:extLst>
              </p14:cNvPr>
              <p14:cNvContentPartPr/>
              <p14:nvPr/>
            </p14:nvContentPartPr>
            <p14:xfrm>
              <a:off x="5385102" y="2668966"/>
              <a:ext cx="360" cy="3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864286E-0C36-D13D-925F-67728A9A7E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8982" y="266284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08A566A-FFB1-4ADB-B385-351FFEF8FEBD}"/>
                  </a:ext>
                </a:extLst>
              </p14:cNvPr>
              <p14:cNvContentPartPr/>
              <p14:nvPr/>
            </p14:nvContentPartPr>
            <p14:xfrm>
              <a:off x="2803542" y="2661766"/>
              <a:ext cx="4701960" cy="1242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08A566A-FFB1-4ADB-B385-351FFEF8FE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97422" y="2655646"/>
                <a:ext cx="4714200" cy="1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76199391-4E4A-4087-76BF-58AFAE505CEE}"/>
              </a:ext>
            </a:extLst>
          </p:cNvPr>
          <p:cNvGrpSpPr/>
          <p:nvPr/>
        </p:nvGrpSpPr>
        <p:grpSpPr>
          <a:xfrm>
            <a:off x="1794822" y="2896126"/>
            <a:ext cx="5189040" cy="231120"/>
            <a:chOff x="1794822" y="2896126"/>
            <a:chExt cx="5189040" cy="2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FF7CC102-1A3A-A24A-3819-181E2DF432A5}"/>
                    </a:ext>
                  </a:extLst>
                </p14:cNvPr>
                <p14:cNvContentPartPr/>
                <p14:nvPr/>
              </p14:nvContentPartPr>
              <p14:xfrm>
                <a:off x="1794822" y="2939326"/>
                <a:ext cx="3378600" cy="1879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FF7CC102-1A3A-A24A-3819-181E2DF432A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88702" y="2933206"/>
                  <a:ext cx="3390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C59E9EC7-7F90-55F5-90DF-AE7679EDE4F5}"/>
                    </a:ext>
                  </a:extLst>
                </p14:cNvPr>
                <p14:cNvContentPartPr/>
                <p14:nvPr/>
              </p14:nvContentPartPr>
              <p14:xfrm>
                <a:off x="5183502" y="2896126"/>
                <a:ext cx="1800360" cy="2170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C59E9EC7-7F90-55F5-90DF-AE7679EDE4F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77382" y="2890006"/>
                  <a:ext cx="181260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179F76D-B7EB-D103-5909-661FBA22A147}"/>
                  </a:ext>
                </a:extLst>
              </p14:cNvPr>
              <p14:cNvContentPartPr/>
              <p14:nvPr/>
            </p14:nvContentPartPr>
            <p14:xfrm>
              <a:off x="4376742" y="3190966"/>
              <a:ext cx="1371960" cy="1443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179F76D-B7EB-D103-5909-661FBA22A14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70622" y="3184846"/>
                <a:ext cx="1384200" cy="1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2244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6215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Fourier Features Let Networks Learn High Frequency Functions in Low Dimensional Domains – NTK regime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924AD-DC60-D70A-9D2B-74FC83137BCF}"/>
              </a:ext>
            </a:extLst>
          </p:cNvPr>
          <p:cNvSpPr txBox="1"/>
          <p:nvPr/>
        </p:nvSpPr>
        <p:spPr>
          <a:xfrm>
            <a:off x="1311087" y="4390678"/>
            <a:ext cx="72143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Jacot</a:t>
            </a:r>
            <a:r>
              <a:rPr lang="ko-KR" altLang="en-US" dirty="0"/>
              <a:t>, </a:t>
            </a:r>
            <a:r>
              <a:rPr lang="ko-KR" altLang="en-US" dirty="0" err="1"/>
              <a:t>Arthur</a:t>
            </a:r>
            <a:r>
              <a:rPr lang="ko-KR" altLang="en-US" dirty="0"/>
              <a:t>, </a:t>
            </a:r>
            <a:r>
              <a:rPr lang="ko-KR" altLang="en-US" dirty="0" err="1"/>
              <a:t>Franck</a:t>
            </a:r>
            <a:r>
              <a:rPr lang="ko-KR" altLang="en-US" dirty="0"/>
              <a:t> </a:t>
            </a:r>
            <a:r>
              <a:rPr lang="ko-KR" altLang="en-US" dirty="0" err="1"/>
              <a:t>Gabriel</a:t>
            </a:r>
            <a:r>
              <a:rPr lang="ko-KR" altLang="en-US" dirty="0"/>
              <a:t>, and </a:t>
            </a:r>
            <a:r>
              <a:rPr lang="ko-KR" altLang="en-US" dirty="0" err="1"/>
              <a:t>Clément</a:t>
            </a:r>
            <a:r>
              <a:rPr lang="ko-KR" altLang="en-US" dirty="0"/>
              <a:t> </a:t>
            </a:r>
            <a:r>
              <a:rPr lang="ko-KR" altLang="en-US" dirty="0" err="1"/>
              <a:t>Hongler</a:t>
            </a:r>
            <a:r>
              <a:rPr lang="ko-KR" altLang="en-US" dirty="0"/>
              <a:t>. "</a:t>
            </a:r>
            <a:r>
              <a:rPr lang="ko-KR" altLang="en-US" dirty="0" err="1"/>
              <a:t>Neural</a:t>
            </a:r>
            <a:r>
              <a:rPr lang="ko-KR" altLang="en-US" dirty="0"/>
              <a:t> </a:t>
            </a:r>
            <a:r>
              <a:rPr lang="ko-KR" altLang="en-US" dirty="0" err="1"/>
              <a:t>tangent</a:t>
            </a:r>
            <a:r>
              <a:rPr lang="ko-KR" altLang="en-US" dirty="0"/>
              <a:t> </a:t>
            </a:r>
            <a:r>
              <a:rPr lang="ko-KR" altLang="en-US" dirty="0" err="1"/>
              <a:t>kernel</a:t>
            </a:r>
            <a:r>
              <a:rPr lang="ko-KR" altLang="en-US" dirty="0"/>
              <a:t>: </a:t>
            </a:r>
            <a:r>
              <a:rPr lang="ko-KR" altLang="en-US" dirty="0" err="1"/>
              <a:t>Convergence</a:t>
            </a:r>
            <a:r>
              <a:rPr lang="ko-KR" altLang="en-US" dirty="0"/>
              <a:t> and </a:t>
            </a:r>
            <a:r>
              <a:rPr lang="ko-KR" altLang="en-US" dirty="0" err="1"/>
              <a:t>generalization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neural</a:t>
            </a:r>
            <a:r>
              <a:rPr lang="ko-KR" altLang="en-US" dirty="0"/>
              <a:t> </a:t>
            </a:r>
            <a:r>
              <a:rPr lang="ko-KR" altLang="en-US" dirty="0" err="1"/>
              <a:t>networks</a:t>
            </a:r>
            <a:r>
              <a:rPr lang="ko-KR" altLang="en-US" dirty="0"/>
              <a:t>." </a:t>
            </a:r>
            <a:r>
              <a:rPr lang="ko-KR" altLang="en-US" dirty="0" err="1"/>
              <a:t>Advances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neural</a:t>
            </a:r>
            <a:r>
              <a:rPr lang="ko-KR" altLang="en-US" dirty="0"/>
              <a:t> </a:t>
            </a:r>
            <a:r>
              <a:rPr lang="ko-KR" altLang="en-US" dirty="0" err="1"/>
              <a:t>information</a:t>
            </a:r>
            <a:r>
              <a:rPr lang="ko-KR" altLang="en-US" dirty="0"/>
              <a:t> </a:t>
            </a:r>
            <a:r>
              <a:rPr lang="ko-KR" altLang="en-US" dirty="0" err="1"/>
              <a:t>processing</a:t>
            </a:r>
            <a:r>
              <a:rPr lang="ko-KR" altLang="en-US" dirty="0"/>
              <a:t> </a:t>
            </a:r>
            <a:r>
              <a:rPr lang="ko-KR" altLang="en-US" dirty="0" err="1"/>
              <a:t>systems</a:t>
            </a:r>
            <a:r>
              <a:rPr lang="ko-KR" altLang="en-US" dirty="0"/>
              <a:t> 31 (2018).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BAE2AC-7185-A21F-4837-51994EB17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63" y="1055550"/>
            <a:ext cx="7214334" cy="33351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7023FC9-6144-B53D-5C1B-23E3F3698A69}"/>
              </a:ext>
            </a:extLst>
          </p:cNvPr>
          <p:cNvGrpSpPr/>
          <p:nvPr/>
        </p:nvGrpSpPr>
        <p:grpSpPr>
          <a:xfrm>
            <a:off x="2480622" y="1229940"/>
            <a:ext cx="4977360" cy="1546920"/>
            <a:chOff x="2480622" y="1229940"/>
            <a:chExt cx="4977360" cy="154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2CABC0D-97D0-ACFE-366E-FCB7CE8D22D4}"/>
                    </a:ext>
                  </a:extLst>
                </p14:cNvPr>
                <p14:cNvContentPartPr/>
                <p14:nvPr/>
              </p14:nvContentPartPr>
              <p14:xfrm>
                <a:off x="2480622" y="1229940"/>
                <a:ext cx="4977360" cy="14886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2CABC0D-97D0-ACFE-366E-FCB7CE8D22D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74502" y="1223820"/>
                  <a:ext cx="4989600" cy="15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5297E87-A2CC-9127-6109-BE3518219414}"/>
                    </a:ext>
                  </a:extLst>
                </p14:cNvPr>
                <p14:cNvContentPartPr/>
                <p14:nvPr/>
              </p14:nvContentPartPr>
              <p14:xfrm>
                <a:off x="2803542" y="1249380"/>
                <a:ext cx="4446000" cy="15274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5297E87-A2CC-9127-6109-BE351821941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97422" y="1243260"/>
                  <a:ext cx="4458240" cy="153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69F47B8B-8B9D-BD3B-4FA2-C180BB187BB2}"/>
                  </a:ext>
                </a:extLst>
              </p14:cNvPr>
              <p14:cNvContentPartPr/>
              <p14:nvPr/>
            </p14:nvContentPartPr>
            <p14:xfrm>
              <a:off x="6360342" y="3905460"/>
              <a:ext cx="2185560" cy="6804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69F47B8B-8B9D-BD3B-4FA2-C180BB187BB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54222" y="3899340"/>
                <a:ext cx="219780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그룹 29">
            <a:extLst>
              <a:ext uri="{FF2B5EF4-FFF2-40B4-BE49-F238E27FC236}">
                <a16:creationId xmlns:a16="http://schemas.microsoft.com/office/drawing/2014/main" id="{AFF8CA17-AF7F-4D10-43CA-4612AFB6E7EF}"/>
              </a:ext>
            </a:extLst>
          </p:cNvPr>
          <p:cNvGrpSpPr/>
          <p:nvPr/>
        </p:nvGrpSpPr>
        <p:grpSpPr>
          <a:xfrm>
            <a:off x="1498902" y="4106700"/>
            <a:ext cx="7104960" cy="331560"/>
            <a:chOff x="1498902" y="4106700"/>
            <a:chExt cx="710496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DA6C04A-5E3B-3F65-AFB3-0640BE5814DC}"/>
                    </a:ext>
                  </a:extLst>
                </p14:cNvPr>
                <p14:cNvContentPartPr/>
                <p14:nvPr/>
              </p14:nvContentPartPr>
              <p14:xfrm>
                <a:off x="1498902" y="4106700"/>
                <a:ext cx="3207240" cy="1098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DA6C04A-5E3B-3F65-AFB3-0640BE5814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92782" y="4100580"/>
                  <a:ext cx="3219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7B212DE-CDBF-E5C0-3D51-C4777BBD8142}"/>
                    </a:ext>
                  </a:extLst>
                </p14:cNvPr>
                <p14:cNvContentPartPr/>
                <p14:nvPr/>
              </p14:nvContentPartPr>
              <p14:xfrm>
                <a:off x="4712982" y="4127940"/>
                <a:ext cx="2608200" cy="651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7B212DE-CDBF-E5C0-3D51-C4777BBD814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06862" y="4121820"/>
                  <a:ext cx="2620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847AC4F-7EAE-5B76-C1BF-7FBC5DA34299}"/>
                    </a:ext>
                  </a:extLst>
                </p14:cNvPr>
                <p14:cNvContentPartPr/>
                <p14:nvPr/>
              </p14:nvContentPartPr>
              <p14:xfrm>
                <a:off x="7328382" y="4195260"/>
                <a:ext cx="1275480" cy="349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847AC4F-7EAE-5B76-C1BF-7FBC5DA3429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22262" y="4189140"/>
                  <a:ext cx="1287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0329047-8BBE-5569-178D-C3DFBB626557}"/>
                    </a:ext>
                  </a:extLst>
                </p14:cNvPr>
                <p14:cNvContentPartPr/>
                <p14:nvPr/>
              </p14:nvContentPartPr>
              <p14:xfrm>
                <a:off x="1498902" y="4355820"/>
                <a:ext cx="3019320" cy="824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0329047-8BBE-5569-178D-C3DFBB62655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92782" y="4349700"/>
                  <a:ext cx="30315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AB1EB5D-DCBF-39D4-B49E-D3C205AD35CE}"/>
                    </a:ext>
                  </a:extLst>
                </p14:cNvPr>
                <p14:cNvContentPartPr/>
                <p14:nvPr/>
              </p14:nvContentPartPr>
              <p14:xfrm>
                <a:off x="4524342" y="4328820"/>
                <a:ext cx="2703600" cy="558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AB1EB5D-DCBF-39D4-B49E-D3C205AD35C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18222" y="4322700"/>
                  <a:ext cx="2715840" cy="6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32254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6215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Fourier Features Let Networks Learn High Frequency Functions in Low Dimensional Domains – NTK regime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924AD-DC60-D70A-9D2B-74FC83137BCF}"/>
              </a:ext>
            </a:extLst>
          </p:cNvPr>
          <p:cNvSpPr txBox="1"/>
          <p:nvPr/>
        </p:nvSpPr>
        <p:spPr>
          <a:xfrm>
            <a:off x="1311087" y="4390678"/>
            <a:ext cx="72143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Jacot</a:t>
            </a:r>
            <a:r>
              <a:rPr lang="ko-KR" altLang="en-US" dirty="0"/>
              <a:t>, </a:t>
            </a:r>
            <a:r>
              <a:rPr lang="ko-KR" altLang="en-US" dirty="0" err="1"/>
              <a:t>Arthur</a:t>
            </a:r>
            <a:r>
              <a:rPr lang="ko-KR" altLang="en-US" dirty="0"/>
              <a:t>, </a:t>
            </a:r>
            <a:r>
              <a:rPr lang="ko-KR" altLang="en-US" dirty="0" err="1"/>
              <a:t>Franck</a:t>
            </a:r>
            <a:r>
              <a:rPr lang="ko-KR" altLang="en-US" dirty="0"/>
              <a:t> </a:t>
            </a:r>
            <a:r>
              <a:rPr lang="ko-KR" altLang="en-US" dirty="0" err="1"/>
              <a:t>Gabriel</a:t>
            </a:r>
            <a:r>
              <a:rPr lang="ko-KR" altLang="en-US" dirty="0"/>
              <a:t>, and </a:t>
            </a:r>
            <a:r>
              <a:rPr lang="ko-KR" altLang="en-US" dirty="0" err="1"/>
              <a:t>Clément</a:t>
            </a:r>
            <a:r>
              <a:rPr lang="ko-KR" altLang="en-US" dirty="0"/>
              <a:t> </a:t>
            </a:r>
            <a:r>
              <a:rPr lang="ko-KR" altLang="en-US" dirty="0" err="1"/>
              <a:t>Hongler</a:t>
            </a:r>
            <a:r>
              <a:rPr lang="ko-KR" altLang="en-US" dirty="0"/>
              <a:t>. "</a:t>
            </a:r>
            <a:r>
              <a:rPr lang="ko-KR" altLang="en-US" dirty="0" err="1"/>
              <a:t>Neural</a:t>
            </a:r>
            <a:r>
              <a:rPr lang="ko-KR" altLang="en-US" dirty="0"/>
              <a:t> </a:t>
            </a:r>
            <a:r>
              <a:rPr lang="ko-KR" altLang="en-US" dirty="0" err="1"/>
              <a:t>tangent</a:t>
            </a:r>
            <a:r>
              <a:rPr lang="ko-KR" altLang="en-US" dirty="0"/>
              <a:t> </a:t>
            </a:r>
            <a:r>
              <a:rPr lang="ko-KR" altLang="en-US" dirty="0" err="1"/>
              <a:t>kernel</a:t>
            </a:r>
            <a:r>
              <a:rPr lang="ko-KR" altLang="en-US" dirty="0"/>
              <a:t>: </a:t>
            </a:r>
            <a:r>
              <a:rPr lang="ko-KR" altLang="en-US" dirty="0" err="1"/>
              <a:t>Convergence</a:t>
            </a:r>
            <a:r>
              <a:rPr lang="ko-KR" altLang="en-US" dirty="0"/>
              <a:t> and </a:t>
            </a:r>
            <a:r>
              <a:rPr lang="ko-KR" altLang="en-US" dirty="0" err="1"/>
              <a:t>generalization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neural</a:t>
            </a:r>
            <a:r>
              <a:rPr lang="ko-KR" altLang="en-US" dirty="0"/>
              <a:t> </a:t>
            </a:r>
            <a:r>
              <a:rPr lang="ko-KR" altLang="en-US" dirty="0" err="1"/>
              <a:t>networks</a:t>
            </a:r>
            <a:r>
              <a:rPr lang="ko-KR" altLang="en-US" dirty="0"/>
              <a:t>." </a:t>
            </a:r>
            <a:r>
              <a:rPr lang="ko-KR" altLang="en-US" dirty="0" err="1"/>
              <a:t>Advances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neural</a:t>
            </a:r>
            <a:r>
              <a:rPr lang="ko-KR" altLang="en-US" dirty="0"/>
              <a:t> </a:t>
            </a:r>
            <a:r>
              <a:rPr lang="ko-KR" altLang="en-US" dirty="0" err="1"/>
              <a:t>information</a:t>
            </a:r>
            <a:r>
              <a:rPr lang="ko-KR" altLang="en-US" dirty="0"/>
              <a:t> </a:t>
            </a:r>
            <a:r>
              <a:rPr lang="ko-KR" altLang="en-US" dirty="0" err="1"/>
              <a:t>processing</a:t>
            </a:r>
            <a:r>
              <a:rPr lang="ko-KR" altLang="en-US" dirty="0"/>
              <a:t> </a:t>
            </a:r>
            <a:r>
              <a:rPr lang="ko-KR" altLang="en-US" dirty="0" err="1"/>
              <a:t>systems</a:t>
            </a:r>
            <a:r>
              <a:rPr lang="ko-KR" altLang="en-US" dirty="0"/>
              <a:t> 31 (2018).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2E87F2-A536-C100-1BE7-8A1428F5E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6017"/>
            <a:ext cx="9144000" cy="33219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B3FA21-016D-CA57-6646-DAD3B456A399}"/>
              </a:ext>
            </a:extLst>
          </p:cNvPr>
          <p:cNvSpPr txBox="1"/>
          <p:nvPr/>
        </p:nvSpPr>
        <p:spPr>
          <a:xfrm>
            <a:off x="0" y="1804240"/>
            <a:ext cx="31646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Ntk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라는 걸 사용하면 </a:t>
            </a:r>
            <a:r>
              <a:rPr lang="en-US" altLang="ko-KR" dirty="0">
                <a:solidFill>
                  <a:schemeClr val="bg1"/>
                </a:solidFill>
              </a:rPr>
              <a:t>t </a:t>
            </a:r>
            <a:r>
              <a:rPr lang="ko-KR" altLang="en-US" dirty="0">
                <a:solidFill>
                  <a:schemeClr val="bg1"/>
                </a:solidFill>
              </a:rPr>
              <a:t>번째 </a:t>
            </a:r>
            <a:r>
              <a:rPr lang="en-US" altLang="ko-KR" dirty="0">
                <a:solidFill>
                  <a:schemeClr val="bg1"/>
                </a:solidFill>
              </a:rPr>
              <a:t>step </a:t>
            </a:r>
            <a:r>
              <a:rPr lang="ko-KR" altLang="en-US" dirty="0">
                <a:solidFill>
                  <a:schemeClr val="bg1"/>
                </a:solidFill>
              </a:rPr>
              <a:t>에서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학습된 네트워크를 오른쪽처럼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Explicit </a:t>
            </a:r>
            <a:r>
              <a:rPr lang="ko-KR" altLang="en-US" dirty="0">
                <a:solidFill>
                  <a:schemeClr val="bg1"/>
                </a:solidFill>
              </a:rPr>
              <a:t>하게 수식으로 나타낼 수 있음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수학적 분석 가능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32FDD-8109-03E2-F748-C7B27FDFF1AB}"/>
              </a:ext>
            </a:extLst>
          </p:cNvPr>
          <p:cNvSpPr txBox="1"/>
          <p:nvPr/>
        </p:nvSpPr>
        <p:spPr>
          <a:xfrm>
            <a:off x="6035334" y="1911961"/>
            <a:ext cx="29626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 논문에선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Early stopping </a:t>
            </a:r>
            <a:r>
              <a:rPr lang="ko-KR" altLang="en-US" dirty="0">
                <a:solidFill>
                  <a:schemeClr val="bg1"/>
                </a:solidFill>
              </a:rPr>
              <a:t>을 </a:t>
            </a:r>
            <a:r>
              <a:rPr lang="en-US" altLang="ko-KR" dirty="0">
                <a:solidFill>
                  <a:schemeClr val="bg1"/>
                </a:solidFill>
              </a:rPr>
              <a:t>NTK </a:t>
            </a:r>
            <a:r>
              <a:rPr lang="en-US" altLang="ko-KR" dirty="0" err="1">
                <a:solidFill>
                  <a:schemeClr val="bg1"/>
                </a:solidFill>
              </a:rPr>
              <a:t>reimge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에서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분석함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아래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07A53951-3C96-C0C0-2946-1860026D263A}"/>
                  </a:ext>
                </a:extLst>
              </p14:cNvPr>
              <p14:cNvContentPartPr/>
              <p14:nvPr/>
            </p14:nvContentPartPr>
            <p14:xfrm>
              <a:off x="6003222" y="3120300"/>
              <a:ext cx="1598400" cy="39888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07A53951-3C96-C0C0-2946-1860026D26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97102" y="3114180"/>
                <a:ext cx="161064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704C2562-77C1-DAF6-2DF0-055E96DD2555}"/>
                  </a:ext>
                </a:extLst>
              </p14:cNvPr>
              <p14:cNvContentPartPr/>
              <p14:nvPr/>
            </p14:nvContentPartPr>
            <p14:xfrm>
              <a:off x="4631262" y="1758780"/>
              <a:ext cx="1440360" cy="92592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704C2562-77C1-DAF6-2DF0-055E96DD25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25142" y="1752660"/>
                <a:ext cx="1452600" cy="9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CD3E66-8454-5D27-F0B6-981577C353F1}"/>
              </a:ext>
            </a:extLst>
          </p:cNvPr>
          <p:cNvGrpSpPr/>
          <p:nvPr/>
        </p:nvGrpSpPr>
        <p:grpSpPr>
          <a:xfrm>
            <a:off x="46662" y="3602700"/>
            <a:ext cx="9048600" cy="681120"/>
            <a:chOff x="46662" y="3602700"/>
            <a:chExt cx="9048600" cy="68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98EAAF7-AA3B-56FC-D87F-9AAE80FB0573}"/>
                    </a:ext>
                  </a:extLst>
                </p14:cNvPr>
                <p14:cNvContentPartPr/>
                <p14:nvPr/>
              </p14:nvContentPartPr>
              <p14:xfrm>
                <a:off x="275262" y="3617100"/>
                <a:ext cx="3789360" cy="1353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98EAAF7-AA3B-56FC-D87F-9AAE80FB05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9142" y="3610980"/>
                  <a:ext cx="38016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00917D8-DA85-4531-C898-6C04573D7146}"/>
                    </a:ext>
                  </a:extLst>
                </p14:cNvPr>
                <p14:cNvContentPartPr/>
                <p14:nvPr/>
              </p14:nvContentPartPr>
              <p14:xfrm>
                <a:off x="4067502" y="3602700"/>
                <a:ext cx="2884680" cy="558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00917D8-DA85-4531-C898-6C04573D714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61382" y="3596580"/>
                  <a:ext cx="2896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86B90BD-173F-3FA8-9234-5325E5AE571D}"/>
                    </a:ext>
                  </a:extLst>
                </p14:cNvPr>
                <p14:cNvContentPartPr/>
                <p14:nvPr/>
              </p14:nvContentPartPr>
              <p14:xfrm>
                <a:off x="7281222" y="3646620"/>
                <a:ext cx="1814040" cy="8532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86B90BD-173F-3FA8-9234-5325E5AE57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75102" y="3640500"/>
                  <a:ext cx="1826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CBC850DC-1A97-5386-930A-69FF28F83269}"/>
                    </a:ext>
                  </a:extLst>
                </p14:cNvPr>
                <p14:cNvContentPartPr/>
                <p14:nvPr/>
              </p14:nvContentPartPr>
              <p14:xfrm>
                <a:off x="154302" y="3892500"/>
                <a:ext cx="4602600" cy="8100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CBC850DC-1A97-5386-930A-69FF28F8326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8182" y="3886380"/>
                  <a:ext cx="46148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DC80CC6-F2FA-6CF8-CFE0-A4361084DB1F}"/>
                    </a:ext>
                  </a:extLst>
                </p14:cNvPr>
                <p14:cNvContentPartPr/>
                <p14:nvPr/>
              </p14:nvContentPartPr>
              <p14:xfrm>
                <a:off x="4766622" y="3872700"/>
                <a:ext cx="2270160" cy="867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DC80CC6-F2FA-6CF8-CFE0-A4361084DB1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60502" y="3866580"/>
                  <a:ext cx="22824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5A6A3A78-0ED1-0A0D-F940-F544C1A20F77}"/>
                    </a:ext>
                  </a:extLst>
                </p14:cNvPr>
                <p14:cNvContentPartPr/>
                <p14:nvPr/>
              </p14:nvContentPartPr>
              <p14:xfrm>
                <a:off x="7436022" y="3899340"/>
                <a:ext cx="1582200" cy="619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5A6A3A78-0ED1-0A0D-F940-F544C1A20F7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29902" y="3893220"/>
                  <a:ext cx="15944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15FF0C9-9B2E-2791-0442-0411420DD364}"/>
                    </a:ext>
                  </a:extLst>
                </p14:cNvPr>
                <p14:cNvContentPartPr/>
                <p14:nvPr/>
              </p14:nvContentPartPr>
              <p14:xfrm>
                <a:off x="46662" y="4134780"/>
                <a:ext cx="3550320" cy="1087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D15FF0C9-9B2E-2791-0442-0411420DD36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542" y="4128660"/>
                  <a:ext cx="3562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2CC47D1C-3610-FE5C-4859-E840536B5B9B}"/>
                    </a:ext>
                  </a:extLst>
                </p14:cNvPr>
                <p14:cNvContentPartPr/>
                <p14:nvPr/>
              </p14:nvContentPartPr>
              <p14:xfrm>
                <a:off x="3610302" y="4121100"/>
                <a:ext cx="2312280" cy="543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2CC47D1C-3610-FE5C-4859-E840536B5B9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04182" y="4114980"/>
                  <a:ext cx="2324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B526363-2C4A-0B25-99AC-F327475C4D8B}"/>
                    </a:ext>
                  </a:extLst>
                </p14:cNvPr>
                <p14:cNvContentPartPr/>
                <p14:nvPr/>
              </p14:nvContentPartPr>
              <p14:xfrm>
                <a:off x="5929782" y="4087980"/>
                <a:ext cx="2844720" cy="583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B526363-2C4A-0B25-99AC-F327475C4D8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23662" y="4081860"/>
                  <a:ext cx="28569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E88373D-C79A-0CF9-E69F-2153866CE74F}"/>
                    </a:ext>
                  </a:extLst>
                </p14:cNvPr>
                <p14:cNvContentPartPr/>
                <p14:nvPr/>
              </p14:nvContentPartPr>
              <p14:xfrm>
                <a:off x="7328742" y="3824820"/>
                <a:ext cx="1540800" cy="4590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E88373D-C79A-0CF9-E69F-2153866CE74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22622" y="3818700"/>
                  <a:ext cx="1553040" cy="47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7FF997-39EC-9AE1-E2FA-4BE43C591621}"/>
              </a:ext>
            </a:extLst>
          </p:cNvPr>
          <p:cNvGrpSpPr/>
          <p:nvPr/>
        </p:nvGrpSpPr>
        <p:grpSpPr>
          <a:xfrm>
            <a:off x="3637302" y="4318380"/>
            <a:ext cx="5328720" cy="145800"/>
            <a:chOff x="3637302" y="4318380"/>
            <a:chExt cx="5328720" cy="14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8B0C5CDF-8FC3-EA60-BCEB-C160E7D1EFD7}"/>
                    </a:ext>
                  </a:extLst>
                </p14:cNvPr>
                <p14:cNvContentPartPr/>
                <p14:nvPr/>
              </p14:nvContentPartPr>
              <p14:xfrm>
                <a:off x="3637302" y="4348260"/>
                <a:ext cx="2338920" cy="1159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8B0C5CDF-8FC3-EA60-BCEB-C160E7D1EFD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31182" y="4342140"/>
                  <a:ext cx="2351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41950A7-009F-702E-38FA-A8AF87211152}"/>
                    </a:ext>
                  </a:extLst>
                </p14:cNvPr>
                <p14:cNvContentPartPr/>
                <p14:nvPr/>
              </p14:nvContentPartPr>
              <p14:xfrm>
                <a:off x="5983782" y="4318380"/>
                <a:ext cx="2982240" cy="1332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41950A7-009F-702E-38FA-A8AF8721115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77662" y="4312260"/>
                  <a:ext cx="2994480" cy="14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4701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6215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Fourier Features Let Networks Learn High Frequency Functions in Low Dimensional Domains – NTK regime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B3FA21-016D-CA57-6646-DAD3B456A399}"/>
              </a:ext>
            </a:extLst>
          </p:cNvPr>
          <p:cNvSpPr txBox="1"/>
          <p:nvPr/>
        </p:nvSpPr>
        <p:spPr>
          <a:xfrm>
            <a:off x="0" y="1804240"/>
            <a:ext cx="31646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Ntk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라는 걸 사용하면 </a:t>
            </a:r>
            <a:r>
              <a:rPr lang="en-US" altLang="ko-KR" dirty="0">
                <a:solidFill>
                  <a:schemeClr val="bg1"/>
                </a:solidFill>
              </a:rPr>
              <a:t>t </a:t>
            </a:r>
            <a:r>
              <a:rPr lang="ko-KR" altLang="en-US" dirty="0">
                <a:solidFill>
                  <a:schemeClr val="bg1"/>
                </a:solidFill>
              </a:rPr>
              <a:t>번째 </a:t>
            </a:r>
            <a:r>
              <a:rPr lang="en-US" altLang="ko-KR" dirty="0">
                <a:solidFill>
                  <a:schemeClr val="bg1"/>
                </a:solidFill>
              </a:rPr>
              <a:t>step </a:t>
            </a:r>
            <a:r>
              <a:rPr lang="ko-KR" altLang="en-US" dirty="0">
                <a:solidFill>
                  <a:schemeClr val="bg1"/>
                </a:solidFill>
              </a:rPr>
              <a:t>에서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학습된 네트워크를 오른쪽처럼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Explicit </a:t>
            </a:r>
            <a:r>
              <a:rPr lang="ko-KR" altLang="en-US" dirty="0">
                <a:solidFill>
                  <a:schemeClr val="bg1"/>
                </a:solidFill>
              </a:rPr>
              <a:t>하게 수식으로 나타낼 수 있음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수학적 분석 가능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71231-06A1-0664-3100-B721B8C052E0}"/>
              </a:ext>
            </a:extLst>
          </p:cNvPr>
          <p:cNvSpPr txBox="1"/>
          <p:nvPr/>
        </p:nvSpPr>
        <p:spPr>
          <a:xfrm>
            <a:off x="1181088" y="4404836"/>
            <a:ext cx="61268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Tancik</a:t>
            </a:r>
            <a:r>
              <a:rPr lang="ko-KR" altLang="en-US" dirty="0"/>
              <a:t>, </a:t>
            </a:r>
            <a:r>
              <a:rPr lang="ko-KR" altLang="en-US" dirty="0" err="1"/>
              <a:t>Matthew</a:t>
            </a:r>
            <a:r>
              <a:rPr lang="ko-KR" altLang="en-US" dirty="0"/>
              <a:t>, </a:t>
            </a:r>
            <a:r>
              <a:rPr lang="ko-KR" altLang="en-US" dirty="0" err="1"/>
              <a:t>et</a:t>
            </a:r>
            <a:r>
              <a:rPr lang="ko-KR" altLang="en-US" dirty="0"/>
              <a:t> </a:t>
            </a:r>
            <a:r>
              <a:rPr lang="ko-KR" altLang="en-US" dirty="0" err="1"/>
              <a:t>al</a:t>
            </a:r>
            <a:r>
              <a:rPr lang="ko-KR" altLang="en-US" dirty="0"/>
              <a:t>. "</a:t>
            </a:r>
            <a:r>
              <a:rPr lang="ko-KR" altLang="en-US" dirty="0" err="1"/>
              <a:t>Fourier</a:t>
            </a:r>
            <a:r>
              <a:rPr lang="ko-KR" altLang="en-US" dirty="0"/>
              <a:t> </a:t>
            </a:r>
            <a:r>
              <a:rPr lang="ko-KR" altLang="en-US" dirty="0" err="1"/>
              <a:t>features</a:t>
            </a:r>
            <a:r>
              <a:rPr lang="ko-KR" altLang="en-US" dirty="0"/>
              <a:t> </a:t>
            </a:r>
            <a:r>
              <a:rPr lang="ko-KR" altLang="en-US" dirty="0" err="1"/>
              <a:t>let</a:t>
            </a:r>
            <a:r>
              <a:rPr lang="ko-KR" altLang="en-US" dirty="0"/>
              <a:t> </a:t>
            </a:r>
            <a:r>
              <a:rPr lang="ko-KR" altLang="en-US" dirty="0" err="1"/>
              <a:t>networks</a:t>
            </a:r>
            <a:r>
              <a:rPr lang="ko-KR" altLang="en-US" dirty="0"/>
              <a:t> </a:t>
            </a:r>
            <a:r>
              <a:rPr lang="ko-KR" altLang="en-US" dirty="0" err="1"/>
              <a:t>learn</a:t>
            </a:r>
            <a:r>
              <a:rPr lang="ko-KR" altLang="en-US" dirty="0"/>
              <a:t> </a:t>
            </a:r>
            <a:r>
              <a:rPr lang="ko-KR" altLang="en-US" dirty="0" err="1"/>
              <a:t>high</a:t>
            </a:r>
            <a:r>
              <a:rPr lang="ko-KR" altLang="en-US" dirty="0"/>
              <a:t> </a:t>
            </a:r>
            <a:r>
              <a:rPr lang="ko-KR" altLang="en-US" dirty="0" err="1"/>
              <a:t>frequency</a:t>
            </a:r>
            <a:r>
              <a:rPr lang="ko-KR" altLang="en-US" dirty="0"/>
              <a:t> </a:t>
            </a:r>
            <a:r>
              <a:rPr lang="ko-KR" altLang="en-US" dirty="0" err="1"/>
              <a:t>functions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low</a:t>
            </a:r>
            <a:r>
              <a:rPr lang="ko-KR" altLang="en-US" dirty="0"/>
              <a:t> </a:t>
            </a:r>
            <a:r>
              <a:rPr lang="ko-KR" altLang="en-US" dirty="0" err="1"/>
              <a:t>dimensional</a:t>
            </a:r>
            <a:r>
              <a:rPr lang="ko-KR" altLang="en-US" dirty="0"/>
              <a:t> </a:t>
            </a:r>
            <a:r>
              <a:rPr lang="ko-KR" altLang="en-US" dirty="0" err="1"/>
              <a:t>domains</a:t>
            </a:r>
            <a:r>
              <a:rPr lang="ko-KR" altLang="en-US" dirty="0"/>
              <a:t>." </a:t>
            </a:r>
            <a:r>
              <a:rPr lang="ko-KR" altLang="en-US" dirty="0" err="1"/>
              <a:t>Advances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neural</a:t>
            </a:r>
            <a:r>
              <a:rPr lang="ko-KR" altLang="en-US" dirty="0"/>
              <a:t> </a:t>
            </a:r>
            <a:r>
              <a:rPr lang="ko-KR" altLang="en-US" dirty="0" err="1"/>
              <a:t>information</a:t>
            </a:r>
            <a:r>
              <a:rPr lang="ko-KR" altLang="en-US" dirty="0"/>
              <a:t> </a:t>
            </a:r>
            <a:r>
              <a:rPr lang="ko-KR" altLang="en-US" dirty="0" err="1"/>
              <a:t>processing</a:t>
            </a:r>
            <a:r>
              <a:rPr lang="ko-KR" altLang="en-US" dirty="0"/>
              <a:t> </a:t>
            </a:r>
            <a:r>
              <a:rPr lang="ko-KR" altLang="en-US" dirty="0" err="1"/>
              <a:t>systems</a:t>
            </a:r>
            <a:r>
              <a:rPr lang="ko-KR" altLang="en-US" dirty="0"/>
              <a:t> 33 (2020): 7537-7547.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2E2C28-8EA5-515D-E24D-5D2A80BD4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9008"/>
            <a:ext cx="9144000" cy="3287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424856-7EE6-7AD2-96EE-28B70CDD8F13}"/>
              </a:ext>
            </a:extLst>
          </p:cNvPr>
          <p:cNvSpPr txBox="1"/>
          <p:nvPr/>
        </p:nvSpPr>
        <p:spPr>
          <a:xfrm>
            <a:off x="7422776" y="4384670"/>
            <a:ext cx="15483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똑같은 말인데 설명 방식이 </a:t>
            </a:r>
            <a:r>
              <a:rPr lang="ko-KR" altLang="en-US"/>
              <a:t>좀 다름</a:t>
            </a:r>
            <a:endParaRPr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E5B3562E-4404-3C08-8826-200ADBE3FC07}"/>
                  </a:ext>
                </a:extLst>
              </p14:cNvPr>
              <p14:cNvContentPartPr/>
              <p14:nvPr/>
            </p14:nvContentPartPr>
            <p14:xfrm>
              <a:off x="3717582" y="2647260"/>
              <a:ext cx="5023440" cy="20448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E5B3562E-4404-3C08-8826-200ADBE3FC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1462" y="2641140"/>
                <a:ext cx="503568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DA52B98A-8CDE-57F0-6799-1A5E0DA8AD5E}"/>
              </a:ext>
            </a:extLst>
          </p:cNvPr>
          <p:cNvGrpSpPr/>
          <p:nvPr/>
        </p:nvGrpSpPr>
        <p:grpSpPr>
          <a:xfrm>
            <a:off x="1304142" y="2903220"/>
            <a:ext cx="7848360" cy="135720"/>
            <a:chOff x="1304142" y="2903220"/>
            <a:chExt cx="7848360" cy="13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420C3DC-1930-2474-194C-1A209E5125A4}"/>
                    </a:ext>
                  </a:extLst>
                </p14:cNvPr>
                <p14:cNvContentPartPr/>
                <p14:nvPr/>
              </p14:nvContentPartPr>
              <p14:xfrm>
                <a:off x="1304142" y="2903220"/>
                <a:ext cx="4024440" cy="1357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420C3DC-1930-2474-194C-1A209E5125A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98022" y="2897100"/>
                  <a:ext cx="4036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942A77F-1F93-DA63-4D07-BBBA4D5AFF35}"/>
                    </a:ext>
                  </a:extLst>
                </p14:cNvPr>
                <p14:cNvContentPartPr/>
                <p14:nvPr/>
              </p14:nvContentPartPr>
              <p14:xfrm>
                <a:off x="5338302" y="2910420"/>
                <a:ext cx="2402280" cy="680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942A77F-1F93-DA63-4D07-BBBA4D5AFF3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32182" y="2904300"/>
                  <a:ext cx="24145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F42276D-9530-E157-19A2-968793B26462}"/>
                    </a:ext>
                  </a:extLst>
                </p14:cNvPr>
                <p14:cNvContentPartPr/>
                <p14:nvPr/>
              </p14:nvContentPartPr>
              <p14:xfrm>
                <a:off x="7745262" y="2970540"/>
                <a:ext cx="1407240" cy="349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F42276D-9530-E157-19A2-968793B264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39142" y="2964420"/>
                  <a:ext cx="141948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BF0A274D-8370-5280-25F3-900EAF22A91E}"/>
                  </a:ext>
                </a:extLst>
              </p14:cNvPr>
              <p14:cNvContentPartPr/>
              <p14:nvPr/>
            </p14:nvContentPartPr>
            <p14:xfrm>
              <a:off x="100662" y="3221460"/>
              <a:ext cx="2891880" cy="9432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BF0A274D-8370-5280-25F3-900EAF22A91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542" y="3215340"/>
                <a:ext cx="2904120" cy="10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9BF489-EDAD-4DF7-6FF9-FF5785959BB6}"/>
              </a:ext>
            </a:extLst>
          </p:cNvPr>
          <p:cNvGrpSpPr/>
          <p:nvPr/>
        </p:nvGrpSpPr>
        <p:grpSpPr>
          <a:xfrm>
            <a:off x="5378622" y="3177900"/>
            <a:ext cx="3673440" cy="130320"/>
            <a:chOff x="5378622" y="3177900"/>
            <a:chExt cx="3673440" cy="13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7CE9142-63B6-4DDE-7CD9-445FE7B2A3F2}"/>
                    </a:ext>
                  </a:extLst>
                </p14:cNvPr>
                <p14:cNvContentPartPr/>
                <p14:nvPr/>
              </p14:nvContentPartPr>
              <p14:xfrm>
                <a:off x="5378622" y="3226860"/>
                <a:ext cx="1863720" cy="813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7CE9142-63B6-4DDE-7CD9-445FE7B2A3F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72502" y="3220740"/>
                  <a:ext cx="1875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33F638F-9902-7ACA-1037-E4EC63710EAD}"/>
                    </a:ext>
                  </a:extLst>
                </p14:cNvPr>
                <p14:cNvContentPartPr/>
                <p14:nvPr/>
              </p14:nvContentPartPr>
              <p14:xfrm>
                <a:off x="7247742" y="3177900"/>
                <a:ext cx="1804320" cy="7488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C33F638F-9902-7ACA-1037-E4EC63710EA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41622" y="3171780"/>
                  <a:ext cx="181656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781C14-9024-2C88-11FD-57B8F14D949A}"/>
              </a:ext>
            </a:extLst>
          </p:cNvPr>
          <p:cNvGrpSpPr/>
          <p:nvPr/>
        </p:nvGrpSpPr>
        <p:grpSpPr>
          <a:xfrm>
            <a:off x="3206742" y="3407940"/>
            <a:ext cx="6022080" cy="110880"/>
            <a:chOff x="3206742" y="3407940"/>
            <a:chExt cx="6022080" cy="11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4DBD6A3-8AC9-658C-101E-578DF273DBAE}"/>
                    </a:ext>
                  </a:extLst>
                </p14:cNvPr>
                <p14:cNvContentPartPr/>
                <p14:nvPr/>
              </p14:nvContentPartPr>
              <p14:xfrm>
                <a:off x="3206742" y="3455460"/>
                <a:ext cx="1957680" cy="349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4DBD6A3-8AC9-658C-101E-578DF273DBA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00622" y="3449340"/>
                  <a:ext cx="1969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E1BBE5A2-42AB-FC58-02D6-610FACC19489}"/>
                    </a:ext>
                  </a:extLst>
                </p14:cNvPr>
                <p14:cNvContentPartPr/>
                <p14:nvPr/>
              </p14:nvContentPartPr>
              <p14:xfrm>
                <a:off x="5169822" y="3407940"/>
                <a:ext cx="2833920" cy="619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E1BBE5A2-42AB-FC58-02D6-610FACC1948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63702" y="3401820"/>
                  <a:ext cx="28461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CF7429B-0198-FC56-AE2C-1DE277EA1522}"/>
                    </a:ext>
                  </a:extLst>
                </p14:cNvPr>
                <p14:cNvContentPartPr/>
                <p14:nvPr/>
              </p14:nvContentPartPr>
              <p14:xfrm>
                <a:off x="8014182" y="3415140"/>
                <a:ext cx="1214640" cy="1036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CF7429B-0198-FC56-AE2C-1DE277EA152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08062" y="3409020"/>
                  <a:ext cx="122688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8B53A22-52CE-7C27-D399-8D4AD31AEB29}"/>
              </a:ext>
            </a:extLst>
          </p:cNvPr>
          <p:cNvGrpSpPr/>
          <p:nvPr/>
        </p:nvGrpSpPr>
        <p:grpSpPr>
          <a:xfrm>
            <a:off x="26502" y="3732300"/>
            <a:ext cx="8902800" cy="120240"/>
            <a:chOff x="26502" y="3732300"/>
            <a:chExt cx="8902800" cy="12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F5705F9-E58B-1F71-36F9-8DD5276D584E}"/>
                    </a:ext>
                  </a:extLst>
                </p14:cNvPr>
                <p14:cNvContentPartPr/>
                <p14:nvPr/>
              </p14:nvContentPartPr>
              <p14:xfrm>
                <a:off x="26502" y="3732300"/>
                <a:ext cx="2521800" cy="608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F5705F9-E58B-1F71-36F9-8DD5276D58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382" y="3726180"/>
                  <a:ext cx="2534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54459603-8831-FF61-5049-118A6A0777C4}"/>
                    </a:ext>
                  </a:extLst>
                </p14:cNvPr>
                <p14:cNvContentPartPr/>
                <p14:nvPr/>
              </p14:nvContentPartPr>
              <p14:xfrm>
                <a:off x="2561622" y="3738060"/>
                <a:ext cx="2694960" cy="1094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54459603-8831-FF61-5049-118A6A0777C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55502" y="3731940"/>
                  <a:ext cx="2707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2EA8900-0568-4C7C-321C-8112FBF9D7FA}"/>
                    </a:ext>
                  </a:extLst>
                </p14:cNvPr>
                <p14:cNvContentPartPr/>
                <p14:nvPr/>
              </p14:nvContentPartPr>
              <p14:xfrm>
                <a:off x="5264142" y="3737700"/>
                <a:ext cx="1142640" cy="11484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2EA8900-0568-4C7C-321C-8112FBF9D7F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58022" y="3731580"/>
                  <a:ext cx="11548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47D6A6FE-DBD9-D983-3373-577905AD802D}"/>
                    </a:ext>
                  </a:extLst>
                </p14:cNvPr>
                <p14:cNvContentPartPr/>
                <p14:nvPr/>
              </p14:nvContentPartPr>
              <p14:xfrm>
                <a:off x="6413982" y="3738060"/>
                <a:ext cx="2515320" cy="680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47D6A6FE-DBD9-D983-3373-577905AD802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07862" y="3731940"/>
                  <a:ext cx="2527560" cy="8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48573EF1-B1C5-10E4-5329-3C0B6064752A}"/>
                  </a:ext>
                </a:extLst>
              </p14:cNvPr>
              <p14:cNvContentPartPr/>
              <p14:nvPr/>
            </p14:nvContentPartPr>
            <p14:xfrm>
              <a:off x="174462" y="3938940"/>
              <a:ext cx="1612800" cy="4896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48573EF1-B1C5-10E4-5329-3C0B6064752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68342" y="3932820"/>
                <a:ext cx="1625040" cy="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515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6215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Fourier Features Let Networks Learn High Frequency Functions in Low Dimensional Domains 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그럼 어떻게 해결하지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?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B3FA21-016D-CA57-6646-DAD3B456A399}"/>
              </a:ext>
            </a:extLst>
          </p:cNvPr>
          <p:cNvSpPr txBox="1"/>
          <p:nvPr/>
        </p:nvSpPr>
        <p:spPr>
          <a:xfrm>
            <a:off x="0" y="1804240"/>
            <a:ext cx="31646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Ntk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라는 걸 사용하면 </a:t>
            </a:r>
            <a:r>
              <a:rPr lang="en-US" altLang="ko-KR" dirty="0">
                <a:solidFill>
                  <a:schemeClr val="bg1"/>
                </a:solidFill>
              </a:rPr>
              <a:t>t </a:t>
            </a:r>
            <a:r>
              <a:rPr lang="ko-KR" altLang="en-US" dirty="0">
                <a:solidFill>
                  <a:schemeClr val="bg1"/>
                </a:solidFill>
              </a:rPr>
              <a:t>번째 </a:t>
            </a:r>
            <a:r>
              <a:rPr lang="en-US" altLang="ko-KR" dirty="0">
                <a:solidFill>
                  <a:schemeClr val="bg1"/>
                </a:solidFill>
              </a:rPr>
              <a:t>step </a:t>
            </a:r>
            <a:r>
              <a:rPr lang="ko-KR" altLang="en-US" dirty="0">
                <a:solidFill>
                  <a:schemeClr val="bg1"/>
                </a:solidFill>
              </a:rPr>
              <a:t>에서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학습된 네트워크를 오른쪽처럼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Explicit </a:t>
            </a:r>
            <a:r>
              <a:rPr lang="ko-KR" altLang="en-US" dirty="0">
                <a:solidFill>
                  <a:schemeClr val="bg1"/>
                </a:solidFill>
              </a:rPr>
              <a:t>하게 수식으로 나타낼 수 있음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수학적 분석 가능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71231-06A1-0664-3100-B721B8C052E0}"/>
              </a:ext>
            </a:extLst>
          </p:cNvPr>
          <p:cNvSpPr txBox="1"/>
          <p:nvPr/>
        </p:nvSpPr>
        <p:spPr>
          <a:xfrm>
            <a:off x="1181088" y="4404836"/>
            <a:ext cx="61268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Tancik</a:t>
            </a:r>
            <a:r>
              <a:rPr lang="ko-KR" altLang="en-US" dirty="0"/>
              <a:t>, </a:t>
            </a:r>
            <a:r>
              <a:rPr lang="ko-KR" altLang="en-US" dirty="0" err="1"/>
              <a:t>Matthew</a:t>
            </a:r>
            <a:r>
              <a:rPr lang="ko-KR" altLang="en-US" dirty="0"/>
              <a:t>, </a:t>
            </a:r>
            <a:r>
              <a:rPr lang="ko-KR" altLang="en-US" dirty="0" err="1"/>
              <a:t>et</a:t>
            </a:r>
            <a:r>
              <a:rPr lang="ko-KR" altLang="en-US" dirty="0"/>
              <a:t> </a:t>
            </a:r>
            <a:r>
              <a:rPr lang="ko-KR" altLang="en-US" dirty="0" err="1"/>
              <a:t>al</a:t>
            </a:r>
            <a:r>
              <a:rPr lang="ko-KR" altLang="en-US" dirty="0"/>
              <a:t>. "</a:t>
            </a:r>
            <a:r>
              <a:rPr lang="ko-KR" altLang="en-US" dirty="0" err="1"/>
              <a:t>Fourier</a:t>
            </a:r>
            <a:r>
              <a:rPr lang="ko-KR" altLang="en-US" dirty="0"/>
              <a:t> </a:t>
            </a:r>
            <a:r>
              <a:rPr lang="ko-KR" altLang="en-US" dirty="0" err="1"/>
              <a:t>features</a:t>
            </a:r>
            <a:r>
              <a:rPr lang="ko-KR" altLang="en-US" dirty="0"/>
              <a:t> </a:t>
            </a:r>
            <a:r>
              <a:rPr lang="ko-KR" altLang="en-US" dirty="0" err="1"/>
              <a:t>let</a:t>
            </a:r>
            <a:r>
              <a:rPr lang="ko-KR" altLang="en-US" dirty="0"/>
              <a:t> </a:t>
            </a:r>
            <a:r>
              <a:rPr lang="ko-KR" altLang="en-US" dirty="0" err="1"/>
              <a:t>networks</a:t>
            </a:r>
            <a:r>
              <a:rPr lang="ko-KR" altLang="en-US" dirty="0"/>
              <a:t> </a:t>
            </a:r>
            <a:r>
              <a:rPr lang="ko-KR" altLang="en-US" dirty="0" err="1"/>
              <a:t>learn</a:t>
            </a:r>
            <a:r>
              <a:rPr lang="ko-KR" altLang="en-US" dirty="0"/>
              <a:t> </a:t>
            </a:r>
            <a:r>
              <a:rPr lang="ko-KR" altLang="en-US" dirty="0" err="1"/>
              <a:t>high</a:t>
            </a:r>
            <a:r>
              <a:rPr lang="ko-KR" altLang="en-US" dirty="0"/>
              <a:t> </a:t>
            </a:r>
            <a:r>
              <a:rPr lang="ko-KR" altLang="en-US" dirty="0" err="1"/>
              <a:t>frequency</a:t>
            </a:r>
            <a:r>
              <a:rPr lang="ko-KR" altLang="en-US" dirty="0"/>
              <a:t> </a:t>
            </a:r>
            <a:r>
              <a:rPr lang="ko-KR" altLang="en-US" dirty="0" err="1"/>
              <a:t>functions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low</a:t>
            </a:r>
            <a:r>
              <a:rPr lang="ko-KR" altLang="en-US" dirty="0"/>
              <a:t> </a:t>
            </a:r>
            <a:r>
              <a:rPr lang="ko-KR" altLang="en-US" dirty="0" err="1"/>
              <a:t>dimensional</a:t>
            </a:r>
            <a:r>
              <a:rPr lang="ko-KR" altLang="en-US" dirty="0"/>
              <a:t> </a:t>
            </a:r>
            <a:r>
              <a:rPr lang="ko-KR" altLang="en-US" dirty="0" err="1"/>
              <a:t>domains</a:t>
            </a:r>
            <a:r>
              <a:rPr lang="ko-KR" altLang="en-US" dirty="0"/>
              <a:t>." </a:t>
            </a:r>
            <a:r>
              <a:rPr lang="ko-KR" altLang="en-US" dirty="0" err="1"/>
              <a:t>Advances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neural</a:t>
            </a:r>
            <a:r>
              <a:rPr lang="ko-KR" altLang="en-US" dirty="0"/>
              <a:t> </a:t>
            </a:r>
            <a:r>
              <a:rPr lang="ko-KR" altLang="en-US" dirty="0" err="1"/>
              <a:t>information</a:t>
            </a:r>
            <a:r>
              <a:rPr lang="ko-KR" altLang="en-US" dirty="0"/>
              <a:t> </a:t>
            </a:r>
            <a:r>
              <a:rPr lang="ko-KR" altLang="en-US" dirty="0" err="1"/>
              <a:t>processing</a:t>
            </a:r>
            <a:r>
              <a:rPr lang="ko-KR" altLang="en-US" dirty="0"/>
              <a:t> </a:t>
            </a:r>
            <a:r>
              <a:rPr lang="ko-KR" altLang="en-US" dirty="0" err="1"/>
              <a:t>systems</a:t>
            </a:r>
            <a:r>
              <a:rPr lang="ko-KR" altLang="en-US" dirty="0"/>
              <a:t> 33 (2020): 7537-7547.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24856-7EE6-7AD2-96EE-28B70CDD8F13}"/>
              </a:ext>
            </a:extLst>
          </p:cNvPr>
          <p:cNvSpPr txBox="1"/>
          <p:nvPr/>
        </p:nvSpPr>
        <p:spPr>
          <a:xfrm>
            <a:off x="7422776" y="4384670"/>
            <a:ext cx="15483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Kernel </a:t>
            </a:r>
            <a:r>
              <a:rPr lang="ko-KR" altLang="en-US" dirty="0"/>
              <a:t>을 </a:t>
            </a:r>
            <a:r>
              <a:rPr lang="en-US" altLang="ko-KR" dirty="0"/>
              <a:t>stationary </a:t>
            </a:r>
            <a:r>
              <a:rPr lang="ko-KR" altLang="en-US" dirty="0"/>
              <a:t>하게 만들면 됨</a:t>
            </a:r>
            <a:endParaRPr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E5B3562E-4404-3C08-8826-200ADBE3FC07}"/>
                  </a:ext>
                </a:extLst>
              </p14:cNvPr>
              <p14:cNvContentPartPr/>
              <p14:nvPr/>
            </p14:nvContentPartPr>
            <p14:xfrm>
              <a:off x="3717582" y="2647260"/>
              <a:ext cx="5023440" cy="20448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E5B3562E-4404-3C08-8826-200ADBE3FC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1462" y="2641140"/>
                <a:ext cx="503568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DA52B98A-8CDE-57F0-6799-1A5E0DA8AD5E}"/>
              </a:ext>
            </a:extLst>
          </p:cNvPr>
          <p:cNvGrpSpPr/>
          <p:nvPr/>
        </p:nvGrpSpPr>
        <p:grpSpPr>
          <a:xfrm>
            <a:off x="1304142" y="2903220"/>
            <a:ext cx="7848360" cy="135720"/>
            <a:chOff x="1304142" y="2903220"/>
            <a:chExt cx="7848360" cy="13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420C3DC-1930-2474-194C-1A209E5125A4}"/>
                    </a:ext>
                  </a:extLst>
                </p14:cNvPr>
                <p14:cNvContentPartPr/>
                <p14:nvPr/>
              </p14:nvContentPartPr>
              <p14:xfrm>
                <a:off x="1304142" y="2903220"/>
                <a:ext cx="4024440" cy="1357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420C3DC-1930-2474-194C-1A209E5125A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8022" y="2897100"/>
                  <a:ext cx="4036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942A77F-1F93-DA63-4D07-BBBA4D5AFF35}"/>
                    </a:ext>
                  </a:extLst>
                </p14:cNvPr>
                <p14:cNvContentPartPr/>
                <p14:nvPr/>
              </p14:nvContentPartPr>
              <p14:xfrm>
                <a:off x="5338302" y="2910420"/>
                <a:ext cx="2402280" cy="680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942A77F-1F93-DA63-4D07-BBBA4D5AFF3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32182" y="2904300"/>
                  <a:ext cx="24145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F42276D-9530-E157-19A2-968793B26462}"/>
                    </a:ext>
                  </a:extLst>
                </p14:cNvPr>
                <p14:cNvContentPartPr/>
                <p14:nvPr/>
              </p14:nvContentPartPr>
              <p14:xfrm>
                <a:off x="7745262" y="2970540"/>
                <a:ext cx="1407240" cy="349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F42276D-9530-E157-19A2-968793B2646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39142" y="2964420"/>
                  <a:ext cx="141948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BF0A274D-8370-5280-25F3-900EAF22A91E}"/>
                  </a:ext>
                </a:extLst>
              </p14:cNvPr>
              <p14:cNvContentPartPr/>
              <p14:nvPr/>
            </p14:nvContentPartPr>
            <p14:xfrm>
              <a:off x="100662" y="3221460"/>
              <a:ext cx="2891880" cy="9432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BF0A274D-8370-5280-25F3-900EAF22A91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542" y="3215340"/>
                <a:ext cx="2904120" cy="10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9BF489-EDAD-4DF7-6FF9-FF5785959BB6}"/>
              </a:ext>
            </a:extLst>
          </p:cNvPr>
          <p:cNvGrpSpPr/>
          <p:nvPr/>
        </p:nvGrpSpPr>
        <p:grpSpPr>
          <a:xfrm>
            <a:off x="5378622" y="3177900"/>
            <a:ext cx="3673440" cy="130320"/>
            <a:chOff x="5378622" y="3177900"/>
            <a:chExt cx="3673440" cy="13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7CE9142-63B6-4DDE-7CD9-445FE7B2A3F2}"/>
                    </a:ext>
                  </a:extLst>
                </p14:cNvPr>
                <p14:cNvContentPartPr/>
                <p14:nvPr/>
              </p14:nvContentPartPr>
              <p14:xfrm>
                <a:off x="5378622" y="3226860"/>
                <a:ext cx="1863720" cy="813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7CE9142-63B6-4DDE-7CD9-445FE7B2A3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72502" y="3220740"/>
                  <a:ext cx="1875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33F638F-9902-7ACA-1037-E4EC63710EAD}"/>
                    </a:ext>
                  </a:extLst>
                </p14:cNvPr>
                <p14:cNvContentPartPr/>
                <p14:nvPr/>
              </p14:nvContentPartPr>
              <p14:xfrm>
                <a:off x="7247742" y="3177900"/>
                <a:ext cx="1804320" cy="7488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C33F638F-9902-7ACA-1037-E4EC63710E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41622" y="3171780"/>
                  <a:ext cx="181656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8B53A22-52CE-7C27-D399-8D4AD31AEB29}"/>
              </a:ext>
            </a:extLst>
          </p:cNvPr>
          <p:cNvGrpSpPr/>
          <p:nvPr/>
        </p:nvGrpSpPr>
        <p:grpSpPr>
          <a:xfrm>
            <a:off x="26502" y="3732300"/>
            <a:ext cx="8902800" cy="120240"/>
            <a:chOff x="26502" y="3732300"/>
            <a:chExt cx="8902800" cy="12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F5705F9-E58B-1F71-36F9-8DD5276D584E}"/>
                    </a:ext>
                  </a:extLst>
                </p14:cNvPr>
                <p14:cNvContentPartPr/>
                <p14:nvPr/>
              </p14:nvContentPartPr>
              <p14:xfrm>
                <a:off x="26502" y="3732300"/>
                <a:ext cx="2521800" cy="608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F5705F9-E58B-1F71-36F9-8DD5276D58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382" y="3726180"/>
                  <a:ext cx="2534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54459603-8831-FF61-5049-118A6A0777C4}"/>
                    </a:ext>
                  </a:extLst>
                </p14:cNvPr>
                <p14:cNvContentPartPr/>
                <p14:nvPr/>
              </p14:nvContentPartPr>
              <p14:xfrm>
                <a:off x="2561622" y="3738060"/>
                <a:ext cx="2694960" cy="1094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54459603-8831-FF61-5049-118A6A0777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55502" y="3731940"/>
                  <a:ext cx="2707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2EA8900-0568-4C7C-321C-8112FBF9D7FA}"/>
                    </a:ext>
                  </a:extLst>
                </p14:cNvPr>
                <p14:cNvContentPartPr/>
                <p14:nvPr/>
              </p14:nvContentPartPr>
              <p14:xfrm>
                <a:off x="5264142" y="3737700"/>
                <a:ext cx="1142640" cy="11484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2EA8900-0568-4C7C-321C-8112FBF9D7F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58022" y="3731580"/>
                  <a:ext cx="11548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47D6A6FE-DBD9-D983-3373-577905AD802D}"/>
                    </a:ext>
                  </a:extLst>
                </p14:cNvPr>
                <p14:cNvContentPartPr/>
                <p14:nvPr/>
              </p14:nvContentPartPr>
              <p14:xfrm>
                <a:off x="6413982" y="3738060"/>
                <a:ext cx="2515320" cy="680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47D6A6FE-DBD9-D983-3373-577905AD802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07862" y="3731940"/>
                  <a:ext cx="2527560" cy="8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48573EF1-B1C5-10E4-5329-3C0B6064752A}"/>
                  </a:ext>
                </a:extLst>
              </p14:cNvPr>
              <p14:cNvContentPartPr/>
              <p14:nvPr/>
            </p14:nvContentPartPr>
            <p14:xfrm>
              <a:off x="174462" y="3938940"/>
              <a:ext cx="1612800" cy="4896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48573EF1-B1C5-10E4-5329-3C0B6064752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8342" y="3932820"/>
                <a:ext cx="1625040" cy="61200"/>
              </a:xfrm>
              <a:prstGeom prst="rect">
                <a:avLst/>
              </a:prstGeom>
            </p:spPr>
          </p:pic>
        </mc:Fallback>
      </mc:AlternateContent>
      <p:pic>
        <p:nvPicPr>
          <p:cNvPr id="52" name="그림 51">
            <a:extLst>
              <a:ext uri="{FF2B5EF4-FFF2-40B4-BE49-F238E27FC236}">
                <a16:creationId xmlns:a16="http://schemas.microsoft.com/office/drawing/2014/main" id="{124AD096-0AFA-C7E8-95A4-6DCEA94FAF5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629" y="1002095"/>
            <a:ext cx="9144000" cy="33278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65D58440-6E01-093D-DB1D-19ECB00DF5CB}"/>
                  </a:ext>
                </a:extLst>
              </p14:cNvPr>
              <p14:cNvContentPartPr/>
              <p14:nvPr/>
            </p14:nvContentPartPr>
            <p14:xfrm>
              <a:off x="2025582" y="3475620"/>
              <a:ext cx="1505520" cy="3963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65D58440-6E01-093D-DB1D-19ECB00DF5C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19462" y="3469500"/>
                <a:ext cx="1517760" cy="40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3418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51BB8CE0-17EA-2704-3286-6979E80C02E5}"/>
              </a:ext>
            </a:extLst>
          </p:cNvPr>
          <p:cNvSpPr txBox="1"/>
          <p:nvPr/>
        </p:nvSpPr>
        <p:spPr>
          <a:xfrm>
            <a:off x="1408975" y="809250"/>
            <a:ext cx="4979400" cy="37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목적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계획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DFT,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FFT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Fourier Series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indent="-457200">
              <a:lnSpc>
                <a:spcPct val="115000"/>
              </a:lnSpc>
              <a:buFont typeface="Arial"/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리뷰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Fourier Features Let Networks Learn High Frequency Functions in Low Dimensional Domains</a:t>
            </a:r>
          </a:p>
          <a:p>
            <a:pPr marL="457200" indent="-457200">
              <a:lnSpc>
                <a:spcPct val="115000"/>
              </a:lnSpc>
              <a:buFont typeface="Arial"/>
              <a:buAutoNum type="arabicPeriod"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6215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Fourier Features Let Networks Learn High Frequency Functions in Low Dimensional Domains – why stationary?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71231-06A1-0664-3100-B721B8C052E0}"/>
              </a:ext>
            </a:extLst>
          </p:cNvPr>
          <p:cNvSpPr txBox="1"/>
          <p:nvPr/>
        </p:nvSpPr>
        <p:spPr>
          <a:xfrm>
            <a:off x="6018369" y="1297694"/>
            <a:ext cx="29527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Tancik</a:t>
            </a:r>
            <a:r>
              <a:rPr lang="ko-KR" altLang="en-US" dirty="0"/>
              <a:t>, </a:t>
            </a:r>
            <a:r>
              <a:rPr lang="ko-KR" altLang="en-US" dirty="0" err="1"/>
              <a:t>Matthew</a:t>
            </a:r>
            <a:r>
              <a:rPr lang="ko-KR" altLang="en-US" dirty="0"/>
              <a:t>, </a:t>
            </a:r>
            <a:r>
              <a:rPr lang="ko-KR" altLang="en-US" dirty="0" err="1"/>
              <a:t>et</a:t>
            </a:r>
            <a:r>
              <a:rPr lang="ko-KR" altLang="en-US" dirty="0"/>
              <a:t> </a:t>
            </a:r>
            <a:r>
              <a:rPr lang="ko-KR" altLang="en-US" dirty="0" err="1"/>
              <a:t>al</a:t>
            </a:r>
            <a:r>
              <a:rPr lang="ko-KR" altLang="en-US" dirty="0"/>
              <a:t>. "</a:t>
            </a:r>
            <a:r>
              <a:rPr lang="ko-KR" altLang="en-US" dirty="0" err="1"/>
              <a:t>Fourier</a:t>
            </a:r>
            <a:r>
              <a:rPr lang="ko-KR" altLang="en-US" dirty="0"/>
              <a:t> </a:t>
            </a:r>
            <a:r>
              <a:rPr lang="ko-KR" altLang="en-US" dirty="0" err="1"/>
              <a:t>features</a:t>
            </a:r>
            <a:r>
              <a:rPr lang="ko-KR" altLang="en-US" dirty="0"/>
              <a:t> </a:t>
            </a:r>
            <a:r>
              <a:rPr lang="ko-KR" altLang="en-US" dirty="0" err="1"/>
              <a:t>let</a:t>
            </a:r>
            <a:r>
              <a:rPr lang="ko-KR" altLang="en-US" dirty="0"/>
              <a:t> </a:t>
            </a:r>
            <a:r>
              <a:rPr lang="ko-KR" altLang="en-US" dirty="0" err="1"/>
              <a:t>networks</a:t>
            </a:r>
            <a:r>
              <a:rPr lang="ko-KR" altLang="en-US" dirty="0"/>
              <a:t> </a:t>
            </a:r>
            <a:r>
              <a:rPr lang="ko-KR" altLang="en-US" dirty="0" err="1"/>
              <a:t>learn</a:t>
            </a:r>
            <a:r>
              <a:rPr lang="ko-KR" altLang="en-US" dirty="0"/>
              <a:t> </a:t>
            </a:r>
            <a:r>
              <a:rPr lang="ko-KR" altLang="en-US" dirty="0" err="1"/>
              <a:t>high</a:t>
            </a:r>
            <a:r>
              <a:rPr lang="ko-KR" altLang="en-US" dirty="0"/>
              <a:t> </a:t>
            </a:r>
            <a:r>
              <a:rPr lang="ko-KR" altLang="en-US" dirty="0" err="1"/>
              <a:t>frequency</a:t>
            </a:r>
            <a:r>
              <a:rPr lang="ko-KR" altLang="en-US" dirty="0"/>
              <a:t> </a:t>
            </a:r>
            <a:r>
              <a:rPr lang="ko-KR" altLang="en-US" dirty="0" err="1"/>
              <a:t>functions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low</a:t>
            </a:r>
            <a:r>
              <a:rPr lang="ko-KR" altLang="en-US" dirty="0"/>
              <a:t> </a:t>
            </a:r>
            <a:r>
              <a:rPr lang="ko-KR" altLang="en-US" dirty="0" err="1"/>
              <a:t>dimensional</a:t>
            </a:r>
            <a:r>
              <a:rPr lang="ko-KR" altLang="en-US" dirty="0"/>
              <a:t> </a:t>
            </a:r>
            <a:r>
              <a:rPr lang="ko-KR" altLang="en-US" dirty="0" err="1"/>
              <a:t>domains</a:t>
            </a:r>
            <a:r>
              <a:rPr lang="ko-KR" altLang="en-US" dirty="0"/>
              <a:t>." </a:t>
            </a:r>
            <a:r>
              <a:rPr lang="ko-KR" altLang="en-US" dirty="0" err="1"/>
              <a:t>Advances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neural</a:t>
            </a:r>
            <a:r>
              <a:rPr lang="ko-KR" altLang="en-US" dirty="0"/>
              <a:t> </a:t>
            </a:r>
            <a:r>
              <a:rPr lang="ko-KR" altLang="en-US" dirty="0" err="1"/>
              <a:t>information</a:t>
            </a:r>
            <a:r>
              <a:rPr lang="ko-KR" altLang="en-US" dirty="0"/>
              <a:t> </a:t>
            </a:r>
            <a:r>
              <a:rPr lang="ko-KR" altLang="en-US" dirty="0" err="1"/>
              <a:t>processing</a:t>
            </a:r>
            <a:r>
              <a:rPr lang="ko-KR" altLang="en-US" dirty="0"/>
              <a:t> </a:t>
            </a:r>
            <a:r>
              <a:rPr lang="ko-KR" altLang="en-US" dirty="0" err="1"/>
              <a:t>systems</a:t>
            </a:r>
            <a:r>
              <a:rPr lang="ko-KR" altLang="en-US" dirty="0"/>
              <a:t> 33 (2020): 7537-7547.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91A67-CA73-E4A4-957E-0A330C2EE261}"/>
              </a:ext>
            </a:extLst>
          </p:cNvPr>
          <p:cNvSpPr txBox="1"/>
          <p:nvPr/>
        </p:nvSpPr>
        <p:spPr>
          <a:xfrm>
            <a:off x="1353963" y="1307753"/>
            <a:ext cx="4664394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 err="1"/>
              <a:t>For</a:t>
            </a:r>
            <a:r>
              <a:rPr lang="ko-KR" altLang="en-US" sz="1700" dirty="0"/>
              <a:t> </a:t>
            </a:r>
            <a:r>
              <a:rPr lang="ko-KR" altLang="en-US" sz="1700" dirty="0" err="1"/>
              <a:t>our</a:t>
            </a:r>
            <a:r>
              <a:rPr lang="ko-KR" altLang="en-US" sz="1700" dirty="0"/>
              <a:t> </a:t>
            </a:r>
            <a:r>
              <a:rPr lang="ko-KR" altLang="en-US" sz="1700" dirty="0" err="1"/>
              <a:t>graphics</a:t>
            </a:r>
            <a:r>
              <a:rPr lang="ko-KR" altLang="en-US" sz="1700" dirty="0"/>
              <a:t> and </a:t>
            </a:r>
            <a:r>
              <a:rPr lang="ko-KR" altLang="en-US" sz="1700" dirty="0" err="1"/>
              <a:t>imaging</a:t>
            </a:r>
            <a:r>
              <a:rPr lang="ko-KR" altLang="en-US" sz="1700" dirty="0"/>
              <a:t> </a:t>
            </a:r>
            <a:r>
              <a:rPr lang="ko-KR" altLang="en-US" sz="1700" dirty="0" err="1"/>
              <a:t>applications</a:t>
            </a:r>
            <a:r>
              <a:rPr lang="ko-KR" altLang="en-US" sz="1700" dirty="0"/>
              <a:t>, </a:t>
            </a:r>
            <a:r>
              <a:rPr lang="ko-KR" altLang="en-US" sz="1700" dirty="0" err="1"/>
              <a:t>we</a:t>
            </a:r>
            <a:r>
              <a:rPr lang="ko-KR" altLang="en-US" sz="1700" dirty="0"/>
              <a:t> </a:t>
            </a:r>
            <a:r>
              <a:rPr lang="ko-KR" altLang="en-US" sz="1700" dirty="0" err="1"/>
              <a:t>want</a:t>
            </a:r>
            <a:r>
              <a:rPr lang="ko-KR" altLang="en-US" sz="1700" dirty="0"/>
              <a:t> </a:t>
            </a:r>
            <a:r>
              <a:rPr lang="ko-KR" altLang="en-US" sz="1700" dirty="0" err="1"/>
              <a:t>to</a:t>
            </a:r>
            <a:r>
              <a:rPr lang="ko-KR" altLang="en-US" sz="1700" dirty="0"/>
              <a:t> </a:t>
            </a:r>
            <a:r>
              <a:rPr lang="ko-KR" altLang="en-US" sz="1700" dirty="0" err="1"/>
              <a:t>be</a:t>
            </a:r>
            <a:r>
              <a:rPr lang="ko-KR" altLang="en-US" sz="1700" dirty="0"/>
              <a:t> </a:t>
            </a:r>
            <a:r>
              <a:rPr lang="ko-KR" altLang="en-US" sz="1700" dirty="0" err="1"/>
              <a:t>able</a:t>
            </a:r>
            <a:r>
              <a:rPr lang="ko-KR" altLang="en-US" sz="1700" dirty="0"/>
              <a:t> </a:t>
            </a:r>
            <a:r>
              <a:rPr lang="ko-KR" altLang="en-US" sz="1700" dirty="0" err="1"/>
              <a:t>to</a:t>
            </a:r>
            <a:r>
              <a:rPr lang="ko-KR" altLang="en-US" sz="1700" dirty="0"/>
              <a:t> </a:t>
            </a:r>
            <a:r>
              <a:rPr lang="ko-KR" altLang="en-US" sz="1700" dirty="0" err="1"/>
              <a:t>model</a:t>
            </a:r>
            <a:r>
              <a:rPr lang="ko-KR" altLang="en-US" sz="1700" dirty="0"/>
              <a:t> </a:t>
            </a:r>
            <a:r>
              <a:rPr lang="ko-KR" altLang="en-US" sz="1700" dirty="0" err="1"/>
              <a:t>an</a:t>
            </a:r>
            <a:r>
              <a:rPr lang="ko-KR" altLang="en-US" sz="1700" dirty="0"/>
              <a:t> </a:t>
            </a:r>
            <a:r>
              <a:rPr lang="ko-KR" altLang="en-US" sz="1700" dirty="0" err="1"/>
              <a:t>object</a:t>
            </a:r>
            <a:r>
              <a:rPr lang="ko-KR" altLang="en-US" sz="1700" dirty="0"/>
              <a:t> </a:t>
            </a:r>
            <a:r>
              <a:rPr lang="ko-KR" altLang="en-US" sz="1700" dirty="0" err="1"/>
              <a:t>or</a:t>
            </a:r>
            <a:r>
              <a:rPr lang="ko-KR" altLang="en-US" sz="1700" dirty="0"/>
              <a:t> </a:t>
            </a:r>
            <a:r>
              <a:rPr lang="ko-KR" altLang="en-US" sz="1700" dirty="0" err="1"/>
              <a:t>scene</a:t>
            </a:r>
            <a:r>
              <a:rPr lang="ko-KR" altLang="en-US" sz="1700" dirty="0"/>
              <a:t> </a:t>
            </a:r>
            <a:r>
              <a:rPr lang="ko-KR" altLang="en-US" sz="1700" dirty="0" err="1">
                <a:solidFill>
                  <a:srgbClr val="FF0000"/>
                </a:solidFill>
              </a:rPr>
              <a:t>equally</a:t>
            </a:r>
            <a:r>
              <a:rPr lang="ko-KR" altLang="en-US" sz="1700" dirty="0">
                <a:solidFill>
                  <a:srgbClr val="FF0000"/>
                </a:solidFill>
              </a:rPr>
              <a:t> </a:t>
            </a:r>
            <a:r>
              <a:rPr lang="ko-KR" altLang="en-US" sz="1700" dirty="0" err="1">
                <a:solidFill>
                  <a:srgbClr val="FF0000"/>
                </a:solidFill>
              </a:rPr>
              <a:t>well</a:t>
            </a:r>
            <a:r>
              <a:rPr lang="ko-KR" altLang="en-US" sz="1700" dirty="0">
                <a:solidFill>
                  <a:srgbClr val="FF0000"/>
                </a:solidFill>
              </a:rPr>
              <a:t> </a:t>
            </a:r>
            <a:r>
              <a:rPr lang="ko-KR" altLang="en-US" sz="1700" dirty="0" err="1">
                <a:solidFill>
                  <a:srgbClr val="FF0000"/>
                </a:solidFill>
              </a:rPr>
              <a:t>regardless</a:t>
            </a:r>
            <a:r>
              <a:rPr lang="ko-KR" altLang="en-US" sz="1700" dirty="0">
                <a:solidFill>
                  <a:srgbClr val="FF0000"/>
                </a:solidFill>
              </a:rPr>
              <a:t> of </a:t>
            </a:r>
            <a:r>
              <a:rPr lang="ko-KR" altLang="en-US" sz="1700" dirty="0" err="1">
                <a:solidFill>
                  <a:srgbClr val="FF0000"/>
                </a:solidFill>
              </a:rPr>
              <a:t>its</a:t>
            </a:r>
            <a:r>
              <a:rPr lang="ko-KR" altLang="en-US" sz="1700" dirty="0">
                <a:solidFill>
                  <a:srgbClr val="FF0000"/>
                </a:solidFill>
              </a:rPr>
              <a:t> </a:t>
            </a:r>
            <a:r>
              <a:rPr lang="ko-KR" altLang="en-US" sz="1700" dirty="0" err="1">
                <a:solidFill>
                  <a:srgbClr val="FF0000"/>
                </a:solidFill>
              </a:rPr>
              <a:t>location</a:t>
            </a:r>
            <a:r>
              <a:rPr lang="ko-KR" altLang="en-US" sz="1700" dirty="0"/>
              <a:t>, </a:t>
            </a:r>
            <a:r>
              <a:rPr lang="ko-KR" altLang="en-US" sz="1700" dirty="0" err="1"/>
              <a:t>so</a:t>
            </a:r>
            <a:r>
              <a:rPr lang="ko-KR" altLang="en-US" sz="1700" dirty="0"/>
              <a:t> </a:t>
            </a:r>
            <a:r>
              <a:rPr lang="ko-KR" altLang="en-US" sz="1700" dirty="0" err="1">
                <a:solidFill>
                  <a:srgbClr val="FF0000"/>
                </a:solidFill>
              </a:rPr>
              <a:t>translation-invariance</a:t>
            </a:r>
            <a:r>
              <a:rPr lang="ko-KR" altLang="en-US" sz="1700" dirty="0">
                <a:solidFill>
                  <a:srgbClr val="FF0000"/>
                </a:solidFill>
              </a:rPr>
              <a:t> </a:t>
            </a:r>
            <a:r>
              <a:rPr lang="ko-KR" altLang="en-US" sz="1700" dirty="0" err="1">
                <a:solidFill>
                  <a:srgbClr val="FF0000"/>
                </a:solidFill>
              </a:rPr>
              <a:t>or</a:t>
            </a:r>
            <a:r>
              <a:rPr lang="ko-KR" altLang="en-US" sz="1700" dirty="0">
                <a:solidFill>
                  <a:srgbClr val="FF0000"/>
                </a:solidFill>
              </a:rPr>
              <a:t> </a:t>
            </a:r>
            <a:r>
              <a:rPr lang="ko-KR" altLang="en-US" sz="1700" dirty="0" err="1">
                <a:solidFill>
                  <a:srgbClr val="FF0000"/>
                </a:solidFill>
              </a:rPr>
              <a:t>stationarity</a:t>
            </a:r>
            <a:r>
              <a:rPr lang="ko-KR" altLang="en-US" sz="1700" dirty="0">
                <a:solidFill>
                  <a:srgbClr val="FF0000"/>
                </a:solidFill>
              </a:rPr>
              <a:t> </a:t>
            </a:r>
            <a:r>
              <a:rPr lang="ko-KR" altLang="en-US" sz="1700" dirty="0" err="1">
                <a:solidFill>
                  <a:srgbClr val="FF0000"/>
                </a:solidFill>
              </a:rPr>
              <a:t>is</a:t>
            </a:r>
            <a:r>
              <a:rPr lang="ko-KR" altLang="en-US" sz="1700" dirty="0">
                <a:solidFill>
                  <a:srgbClr val="FF0000"/>
                </a:solidFill>
              </a:rPr>
              <a:t> </a:t>
            </a:r>
            <a:r>
              <a:rPr lang="ko-KR" altLang="en-US" sz="1700" dirty="0" err="1">
                <a:solidFill>
                  <a:srgbClr val="FF0000"/>
                </a:solidFill>
              </a:rPr>
              <a:t>a</a:t>
            </a:r>
            <a:r>
              <a:rPr lang="ko-KR" altLang="en-US" sz="1700" dirty="0">
                <a:solidFill>
                  <a:srgbClr val="FF0000"/>
                </a:solidFill>
              </a:rPr>
              <a:t> </a:t>
            </a:r>
            <a:r>
              <a:rPr lang="ko-KR" altLang="en-US" sz="1700" dirty="0" err="1">
                <a:solidFill>
                  <a:srgbClr val="FF0000"/>
                </a:solidFill>
              </a:rPr>
              <a:t>crucial</a:t>
            </a:r>
            <a:r>
              <a:rPr lang="ko-KR" altLang="en-US" sz="1700" dirty="0">
                <a:solidFill>
                  <a:srgbClr val="FF0000"/>
                </a:solidFill>
              </a:rPr>
              <a:t> </a:t>
            </a:r>
            <a:r>
              <a:rPr lang="ko-KR" altLang="en-US" sz="1700" dirty="0" err="1">
                <a:solidFill>
                  <a:srgbClr val="FF0000"/>
                </a:solidFill>
              </a:rPr>
              <a:t>property</a:t>
            </a:r>
            <a:r>
              <a:rPr lang="ko-KR" altLang="en-US" sz="1700" dirty="0"/>
              <a:t>. </a:t>
            </a:r>
            <a:r>
              <a:rPr lang="ko-KR" altLang="en-US" sz="1700" dirty="0" err="1"/>
              <a:t>We</a:t>
            </a:r>
            <a:r>
              <a:rPr lang="ko-KR" altLang="en-US" sz="1700" dirty="0"/>
              <a:t> </a:t>
            </a:r>
            <a:r>
              <a:rPr lang="ko-KR" altLang="en-US" sz="1700" dirty="0" err="1"/>
              <a:t>can</a:t>
            </a:r>
            <a:r>
              <a:rPr lang="ko-KR" altLang="en-US" sz="1700" dirty="0"/>
              <a:t> </a:t>
            </a:r>
            <a:r>
              <a:rPr lang="ko-KR" altLang="en-US" sz="1700" dirty="0" err="1"/>
              <a:t>then</a:t>
            </a:r>
            <a:r>
              <a:rPr lang="ko-KR" altLang="en-US" sz="1700" dirty="0"/>
              <a:t> </a:t>
            </a:r>
            <a:r>
              <a:rPr lang="ko-KR" altLang="en-US" sz="1700" dirty="0" err="1"/>
              <a:t>add</a:t>
            </a:r>
            <a:r>
              <a:rPr lang="ko-KR" altLang="en-US" sz="1700" dirty="0"/>
              <a:t> </a:t>
            </a:r>
            <a:r>
              <a:rPr lang="ko-KR" altLang="en-US" sz="1700" dirty="0" err="1"/>
              <a:t>approximate</a:t>
            </a:r>
            <a:r>
              <a:rPr lang="ko-KR" altLang="en-US" sz="1700" dirty="0"/>
              <a:t> </a:t>
            </a:r>
            <a:r>
              <a:rPr lang="ko-KR" altLang="en-US" sz="1700" dirty="0" err="1"/>
              <a:t>rotation</a:t>
            </a:r>
            <a:r>
              <a:rPr lang="ko-KR" altLang="en-US" sz="1700" dirty="0"/>
              <a:t> </a:t>
            </a:r>
            <a:r>
              <a:rPr lang="ko-KR" altLang="en-US" sz="1700" dirty="0" err="1"/>
              <a:t>invariance</a:t>
            </a:r>
            <a:r>
              <a:rPr lang="ko-KR" altLang="en-US" sz="1700" dirty="0"/>
              <a:t> </a:t>
            </a:r>
            <a:r>
              <a:rPr lang="ko-KR" altLang="en-US" sz="1700" dirty="0" err="1"/>
              <a:t>back</a:t>
            </a:r>
            <a:r>
              <a:rPr lang="ko-KR" altLang="en-US" sz="1700" dirty="0"/>
              <a:t> </a:t>
            </a:r>
            <a:r>
              <a:rPr lang="ko-KR" altLang="en-US" sz="1700" dirty="0" err="1"/>
              <a:t>by</a:t>
            </a:r>
            <a:r>
              <a:rPr lang="ko-KR" altLang="en-US" sz="1700" dirty="0"/>
              <a:t> </a:t>
            </a:r>
            <a:r>
              <a:rPr lang="ko-KR" altLang="en-US" sz="1700" dirty="0" err="1"/>
              <a:t>using</a:t>
            </a:r>
            <a:r>
              <a:rPr lang="ko-KR" altLang="en-US" sz="1700" dirty="0"/>
              <a:t> </a:t>
            </a:r>
            <a:r>
              <a:rPr lang="ko-KR" altLang="en-US" sz="1700" dirty="0" err="1"/>
              <a:t>an</a:t>
            </a:r>
            <a:r>
              <a:rPr lang="ko-KR" altLang="en-US" sz="1700" dirty="0"/>
              <a:t> </a:t>
            </a:r>
            <a:r>
              <a:rPr lang="ko-KR" altLang="en-US" sz="1700" dirty="0" err="1"/>
              <a:t>isotropic</a:t>
            </a:r>
            <a:r>
              <a:rPr lang="ko-KR" altLang="en-US" sz="1700" dirty="0"/>
              <a:t> </a:t>
            </a:r>
            <a:r>
              <a:rPr lang="ko-KR" altLang="en-US" sz="1700" dirty="0" err="1"/>
              <a:t>frequency</a:t>
            </a:r>
            <a:r>
              <a:rPr lang="ko-KR" altLang="en-US" sz="1700" dirty="0"/>
              <a:t> </a:t>
            </a:r>
            <a:r>
              <a:rPr lang="ko-KR" altLang="en-US" sz="1700" dirty="0" err="1"/>
              <a:t>sampling</a:t>
            </a:r>
            <a:r>
              <a:rPr lang="ko-KR" altLang="en-US" sz="1700" dirty="0"/>
              <a:t> </a:t>
            </a:r>
            <a:r>
              <a:rPr lang="ko-KR" altLang="en-US" sz="1700" dirty="0" err="1"/>
              <a:t>distribution</a:t>
            </a:r>
            <a:r>
              <a:rPr lang="ko-KR" altLang="en-US" sz="17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B68516-74C9-37C6-F9C3-EA87BCE11220}"/>
              </a:ext>
            </a:extLst>
          </p:cNvPr>
          <p:cNvSpPr txBox="1"/>
          <p:nvPr/>
        </p:nvSpPr>
        <p:spPr>
          <a:xfrm>
            <a:off x="1408975" y="3306315"/>
            <a:ext cx="651806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/>
              <a:t>그게 </a:t>
            </a:r>
            <a:r>
              <a:rPr lang="en-US" altLang="ko-KR" sz="1700" dirty="0"/>
              <a:t>crucial property </a:t>
            </a:r>
            <a:r>
              <a:rPr lang="ko-KR" altLang="en-US" sz="1700" dirty="0" err="1"/>
              <a:t>인거랑</a:t>
            </a:r>
            <a:r>
              <a:rPr lang="ko-KR" altLang="en-US" sz="1700" dirty="0"/>
              <a:t> </a:t>
            </a:r>
            <a:r>
              <a:rPr lang="en-US" altLang="ko-KR" sz="1700" dirty="0"/>
              <a:t>lower eigenvalue function </a:t>
            </a:r>
            <a:r>
              <a:rPr lang="ko-KR" altLang="en-US" sz="1700" dirty="0"/>
              <a:t>들을 잘 학습하는 거랑 뭔 상관</a:t>
            </a:r>
            <a:r>
              <a:rPr lang="en-US" altLang="ko-KR" sz="1700" dirty="0"/>
              <a:t>?</a:t>
            </a:r>
            <a:r>
              <a:rPr lang="ko-KR" altLang="en-US" sz="1700" dirty="0"/>
              <a:t> </a:t>
            </a:r>
            <a:r>
              <a:rPr lang="en-US" altLang="ko-KR" sz="1700" dirty="0"/>
              <a:t>–</a:t>
            </a:r>
            <a:r>
              <a:rPr lang="ko-KR" altLang="en-US" sz="1700" dirty="0"/>
              <a:t> 관계가 있을 텐데 아직은 잘 모르겠어요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A24280-4F93-2E14-1032-7475AD37A6DF}"/>
              </a:ext>
            </a:extLst>
          </p:cNvPr>
          <p:cNvSpPr txBox="1"/>
          <p:nvPr/>
        </p:nvSpPr>
        <p:spPr>
          <a:xfrm>
            <a:off x="2751562" y="4391605"/>
            <a:ext cx="3403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아무튼 이렇게 해결했습니다</a:t>
            </a:r>
          </a:p>
        </p:txBody>
      </p:sp>
    </p:spTree>
    <p:extLst>
      <p:ext uri="{BB962C8B-B14F-4D97-AF65-F5344CB8AC3E}">
        <p14:creationId xmlns:p14="http://schemas.microsoft.com/office/powerpoint/2010/main" val="1412381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6215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결론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91A67-CA73-E4A4-957E-0A330C2EE261}"/>
              </a:ext>
            </a:extLst>
          </p:cNvPr>
          <p:cNvSpPr txBox="1"/>
          <p:nvPr/>
        </p:nvSpPr>
        <p:spPr>
          <a:xfrm>
            <a:off x="1408975" y="1050973"/>
            <a:ext cx="46643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푸리에 분석은 이런 식으로 딥러닝 학습을 분석하는 데에도 쓰입니다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특히 </a:t>
            </a:r>
            <a:r>
              <a:rPr lang="ko-KR" altLang="en-US" sz="2000" dirty="0" err="1"/>
              <a:t>함수해석적인</a:t>
            </a:r>
            <a:r>
              <a:rPr lang="ko-KR" altLang="en-US" sz="2000" dirty="0"/>
              <a:t> 부분이 많이 쓰이는데 이는 </a:t>
            </a:r>
            <a:r>
              <a:rPr lang="en-US" altLang="ko-KR" sz="2000" dirty="0"/>
              <a:t>tensor program </a:t>
            </a:r>
            <a:r>
              <a:rPr lang="ko-KR" altLang="en-US" sz="2000" dirty="0"/>
              <a:t>이 대표적인 예시입니다 </a:t>
            </a:r>
            <a:r>
              <a:rPr lang="en-US" altLang="ko-KR" sz="2000" dirty="0"/>
              <a:t>(neural network gaussian</a:t>
            </a:r>
            <a:r>
              <a:rPr lang="ko-KR" altLang="en-US" sz="2000" dirty="0"/>
              <a:t> </a:t>
            </a:r>
            <a:r>
              <a:rPr lang="en-US" altLang="ko-KR" sz="2000" dirty="0"/>
              <a:t>process)</a:t>
            </a:r>
          </a:p>
          <a:p>
            <a:endParaRPr lang="en-US" altLang="ko-KR" sz="2000" dirty="0"/>
          </a:p>
          <a:p>
            <a:r>
              <a:rPr lang="ko-KR" altLang="en-US" sz="2000" dirty="0"/>
              <a:t>함수해석은 푸리에 해석과 연관이 깊습니다</a:t>
            </a:r>
            <a:endParaRPr lang="en-US" altLang="ko-KR" sz="2000" dirty="0"/>
          </a:p>
          <a:p>
            <a:r>
              <a:rPr lang="ko-KR" altLang="en-US" sz="2000" dirty="0"/>
              <a:t>그러니 알아두면 유용할 것입니다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E0757-1630-B929-C0C0-976F339C0B59}"/>
              </a:ext>
            </a:extLst>
          </p:cNvPr>
          <p:cNvSpPr txBox="1"/>
          <p:nvPr/>
        </p:nvSpPr>
        <p:spPr>
          <a:xfrm>
            <a:off x="5781763" y="2277205"/>
            <a:ext cx="28037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Yang</a:t>
            </a:r>
            <a:r>
              <a:rPr lang="ko-KR" altLang="en-US" dirty="0"/>
              <a:t>, </a:t>
            </a:r>
            <a:r>
              <a:rPr lang="ko-KR" altLang="en-US" dirty="0" err="1"/>
              <a:t>Greg</a:t>
            </a:r>
            <a:r>
              <a:rPr lang="ko-KR" altLang="en-US" dirty="0"/>
              <a:t>. "</a:t>
            </a:r>
            <a:r>
              <a:rPr lang="ko-KR" altLang="en-US" dirty="0" err="1"/>
              <a:t>Wide</a:t>
            </a:r>
            <a:r>
              <a:rPr lang="ko-KR" altLang="en-US" dirty="0"/>
              <a:t> </a:t>
            </a:r>
            <a:r>
              <a:rPr lang="ko-KR" altLang="en-US" dirty="0" err="1"/>
              <a:t>feedforward</a:t>
            </a:r>
            <a:r>
              <a:rPr lang="ko-KR" altLang="en-US" dirty="0"/>
              <a:t> </a:t>
            </a:r>
            <a:r>
              <a:rPr lang="ko-KR" altLang="en-US" dirty="0" err="1"/>
              <a:t>or</a:t>
            </a:r>
            <a:r>
              <a:rPr lang="ko-KR" altLang="en-US" dirty="0"/>
              <a:t> </a:t>
            </a:r>
            <a:r>
              <a:rPr lang="ko-KR" altLang="en-US" dirty="0" err="1"/>
              <a:t>recurrent</a:t>
            </a:r>
            <a:r>
              <a:rPr lang="ko-KR" altLang="en-US" dirty="0"/>
              <a:t> </a:t>
            </a:r>
            <a:r>
              <a:rPr lang="ko-KR" altLang="en-US" dirty="0" err="1"/>
              <a:t>neural</a:t>
            </a:r>
            <a:r>
              <a:rPr lang="ko-KR" altLang="en-US" dirty="0"/>
              <a:t> </a:t>
            </a:r>
            <a:r>
              <a:rPr lang="ko-KR" altLang="en-US" dirty="0" err="1"/>
              <a:t>networks</a:t>
            </a:r>
            <a:r>
              <a:rPr lang="ko-KR" altLang="en-US" dirty="0"/>
              <a:t> of </a:t>
            </a:r>
            <a:r>
              <a:rPr lang="ko-KR" altLang="en-US" dirty="0" err="1"/>
              <a:t>any</a:t>
            </a:r>
            <a:r>
              <a:rPr lang="ko-KR" altLang="en-US" dirty="0"/>
              <a:t> </a:t>
            </a:r>
            <a:r>
              <a:rPr lang="ko-KR" altLang="en-US" dirty="0" err="1"/>
              <a:t>architecture</a:t>
            </a:r>
            <a:r>
              <a:rPr lang="ko-KR" altLang="en-US" dirty="0"/>
              <a:t> </a:t>
            </a:r>
            <a:r>
              <a:rPr lang="ko-KR" altLang="en-US" dirty="0" err="1"/>
              <a:t>are</a:t>
            </a:r>
            <a:r>
              <a:rPr lang="ko-KR" altLang="en-US" dirty="0"/>
              <a:t> </a:t>
            </a:r>
            <a:r>
              <a:rPr lang="ko-KR" altLang="en-US" dirty="0" err="1"/>
              <a:t>gaussian</a:t>
            </a:r>
            <a:r>
              <a:rPr lang="ko-KR" altLang="en-US" dirty="0"/>
              <a:t> </a:t>
            </a:r>
            <a:r>
              <a:rPr lang="ko-KR" altLang="en-US" dirty="0" err="1"/>
              <a:t>processes</a:t>
            </a:r>
            <a:r>
              <a:rPr lang="ko-KR" altLang="en-US" dirty="0"/>
              <a:t>." </a:t>
            </a:r>
            <a:r>
              <a:rPr lang="ko-KR" altLang="en-US" dirty="0" err="1"/>
              <a:t>Advances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Neural</a:t>
            </a:r>
            <a:r>
              <a:rPr lang="ko-KR" altLang="en-US" dirty="0"/>
              <a:t> </a:t>
            </a:r>
            <a:r>
              <a:rPr lang="ko-KR" altLang="en-US" dirty="0" err="1"/>
              <a:t>Information</a:t>
            </a:r>
            <a:r>
              <a:rPr lang="ko-KR" altLang="en-US" dirty="0"/>
              <a:t> Processing Systems 32 (2019).</a:t>
            </a:r>
          </a:p>
        </p:txBody>
      </p:sp>
    </p:spTree>
    <p:extLst>
      <p:ext uri="{BB962C8B-B14F-4D97-AF65-F5344CB8AC3E}">
        <p14:creationId xmlns:p14="http://schemas.microsoft.com/office/powerpoint/2010/main" val="4136843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6215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앞으로 발표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91A67-CA73-E4A4-957E-0A330C2EE261}"/>
              </a:ext>
            </a:extLst>
          </p:cNvPr>
          <p:cNvSpPr txBox="1"/>
          <p:nvPr/>
        </p:nvSpPr>
        <p:spPr>
          <a:xfrm>
            <a:off x="1408975" y="1233794"/>
            <a:ext cx="466439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푸리에 분석은 해석적인 내용이 대부분이므로 스터디 내용을 발표하는 것은 적절하지 않다고 생각했습니다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그래서 스터디 발표 때는 스터디와 </a:t>
            </a:r>
            <a:r>
              <a:rPr lang="ko-KR" altLang="en-US" sz="2000" dirty="0" err="1"/>
              <a:t>관계있는</a:t>
            </a:r>
            <a:r>
              <a:rPr lang="ko-KR" altLang="en-US" sz="2000" dirty="0"/>
              <a:t> 흥미로운 논문들을 리뷰하겠습니다 </a:t>
            </a:r>
            <a:r>
              <a:rPr lang="en-US" altLang="ko-KR" sz="2000" dirty="0"/>
              <a:t>(</a:t>
            </a:r>
            <a:r>
              <a:rPr lang="ko-KR" altLang="en-US" sz="2000" dirty="0"/>
              <a:t>관계 없을 수도 있음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ko-KR" altLang="en-US" sz="2000" dirty="0"/>
              <a:t>다음에는 </a:t>
            </a:r>
            <a:r>
              <a:rPr lang="en-US" altLang="ko-KR" sz="2000" dirty="0"/>
              <a:t>RFF (random </a:t>
            </a:r>
            <a:r>
              <a:rPr lang="en-US" altLang="ko-KR" sz="2000" dirty="0" err="1"/>
              <a:t>fourier</a:t>
            </a:r>
            <a:r>
              <a:rPr lang="en-US" altLang="ko-KR" sz="2000" dirty="0"/>
              <a:t> feature) </a:t>
            </a:r>
            <a:r>
              <a:rPr lang="ko-KR" altLang="en-US" sz="2000" dirty="0"/>
              <a:t>에 대해 다뤄볼 수 있으면 좋겠습니다</a:t>
            </a:r>
          </a:p>
        </p:txBody>
      </p:sp>
    </p:spTree>
    <p:extLst>
      <p:ext uri="{BB962C8B-B14F-4D97-AF65-F5344CB8AC3E}">
        <p14:creationId xmlns:p14="http://schemas.microsoft.com/office/powerpoint/2010/main" val="2489061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D91A67-CA73-E4A4-957E-0A330C2EE261}"/>
              </a:ext>
            </a:extLst>
          </p:cNvPr>
          <p:cNvSpPr txBox="1"/>
          <p:nvPr/>
        </p:nvSpPr>
        <p:spPr>
          <a:xfrm>
            <a:off x="1671193" y="2222153"/>
            <a:ext cx="466439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/>
              <a:t>감사합니다</a:t>
            </a:r>
            <a:r>
              <a:rPr lang="en-US" altLang="ko-KR" sz="3000" dirty="0"/>
              <a:t>~~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922230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목적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158DB6BF-7CD6-A7B4-91A7-D218329F13D7}"/>
              </a:ext>
            </a:extLst>
          </p:cNvPr>
          <p:cNvSpPr txBox="1"/>
          <p:nvPr/>
        </p:nvSpPr>
        <p:spPr>
          <a:xfrm>
            <a:off x="1353963" y="749486"/>
            <a:ext cx="7815708" cy="443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푸리에 해석의 응용에 대해 알아보고자 합니다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편미분방정식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특히 열 방정식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불확정성원리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표본화정리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선형시간불변시스템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힐버트변환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중심극한정리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수리통계에서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characteristic function)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위 응용들에 초점을 맞춰 푸리에 해석을 공부합니다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함수해석과 연관되는 내용도 공부합니다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(Linear operators and functionals)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계획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158DB6BF-7CD6-A7B4-91A7-D218329F13D7}"/>
              </a:ext>
            </a:extLst>
          </p:cNvPr>
          <p:cNvSpPr txBox="1"/>
          <p:nvPr/>
        </p:nvSpPr>
        <p:spPr>
          <a:xfrm>
            <a:off x="1408975" y="845454"/>
            <a:ext cx="7109737" cy="407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책은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introduction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제외하고 총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장으로 이루어져 있습니다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푸리에 해석학은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1chap/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주의 속도로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5~6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 정도에 끝내고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남은 시간은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확률미분방정식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fokker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planck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까지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이나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복소해석학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을 공부할 예정입니다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택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SDE: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책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oksendal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sde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강의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연세대 이승철 교수님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복소해석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책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stein complex analysis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강의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the bight side of mathematics,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mathmajor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mathmaniac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54932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계획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158DB6BF-7CD6-A7B4-91A7-D218329F13D7}"/>
              </a:ext>
            </a:extLst>
          </p:cNvPr>
          <p:cNvSpPr txBox="1"/>
          <p:nvPr/>
        </p:nvSpPr>
        <p:spPr>
          <a:xfrm>
            <a:off x="1408974" y="970263"/>
            <a:ext cx="7109737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왜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sde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complex analysis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인가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??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Sde: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현대 딥러닝 생성모델에서 자주 쓰이며 딥러닝 학습 과정을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sde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discretization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으로 볼 수 있음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sde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공부하면 좋다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Complex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analysis: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제가 공부하는 분야와 연관이 있습니다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21570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DFT –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hermite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matrix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76D13D-DCAB-3A52-6304-9BB5DEA79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116" y="741148"/>
            <a:ext cx="7645009" cy="19209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D3F82F-4A74-8972-BFAF-CFA4E534A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411" y="3178239"/>
            <a:ext cx="7256349" cy="196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4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DFT – unitary matrix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FF1372-7B69-6472-3322-D36CDA164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616" y="929203"/>
            <a:ext cx="7757509" cy="12137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F2D129A-4B56-D618-DC87-639DE1BBD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966" y="2355931"/>
            <a:ext cx="6337923" cy="242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2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DFT – Real Symmetric Matrix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대각화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(https://www.math.snu.ac.kr/~islee/real_symm.pdf)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364C81-4CFA-A028-F297-1F9451152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138" y="1458062"/>
            <a:ext cx="7907862" cy="337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5028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1273</Words>
  <Application>Microsoft Office PowerPoint</Application>
  <PresentationFormat>화면 슬라이드 쇼(16:9)</PresentationFormat>
  <Paragraphs>133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NanumGothic ExtraBold</vt:lpstr>
      <vt:lpstr>Arial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tasha</dc:creator>
  <cp:lastModifiedBy>김동영</cp:lastModifiedBy>
  <cp:revision>76</cp:revision>
  <dcterms:modified xsi:type="dcterms:W3CDTF">2024-03-26T09:33:30Z</dcterms:modified>
</cp:coreProperties>
</file>